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theme/themeOverride2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326" r:id="rId2"/>
    <p:sldId id="348" r:id="rId3"/>
    <p:sldId id="324" r:id="rId4"/>
    <p:sldId id="338" r:id="rId5"/>
    <p:sldId id="275" r:id="rId6"/>
    <p:sldId id="337" r:id="rId7"/>
    <p:sldId id="292" r:id="rId8"/>
    <p:sldId id="323" r:id="rId9"/>
    <p:sldId id="296" r:id="rId10"/>
    <p:sldId id="300" r:id="rId11"/>
    <p:sldId id="311" r:id="rId12"/>
    <p:sldId id="301" r:id="rId13"/>
    <p:sldId id="350" r:id="rId14"/>
    <p:sldId id="351" r:id="rId15"/>
    <p:sldId id="331" r:id="rId16"/>
    <p:sldId id="266" r:id="rId17"/>
    <p:sldId id="256" r:id="rId18"/>
    <p:sldId id="257" r:id="rId19"/>
    <p:sldId id="267" r:id="rId20"/>
    <p:sldId id="258" r:id="rId21"/>
    <p:sldId id="260" r:id="rId22"/>
    <p:sldId id="261" r:id="rId23"/>
    <p:sldId id="262" r:id="rId24"/>
    <p:sldId id="263" r:id="rId25"/>
    <p:sldId id="264" r:id="rId26"/>
    <p:sldId id="268" r:id="rId27"/>
    <p:sldId id="265" r:id="rId28"/>
    <p:sldId id="343" r:id="rId29"/>
    <p:sldId id="342" r:id="rId30"/>
    <p:sldId id="345" r:id="rId31"/>
    <p:sldId id="346" r:id="rId32"/>
    <p:sldId id="306" r:id="rId33"/>
    <p:sldId id="282" r:id="rId3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7132"/>
    <a:srgbClr val="17A1D6"/>
    <a:srgbClr val="F5F8F4"/>
    <a:srgbClr val="FFCF00"/>
    <a:srgbClr val="FBE3D6"/>
    <a:srgbClr val="A02B93"/>
    <a:srgbClr val="FFFFFF"/>
    <a:srgbClr val="156082"/>
    <a:srgbClr val="196B24"/>
    <a:srgbClr val="B5EFC7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C0515C-9230-4FFA-BF51-112A205A8777}" v="124" dt="2024-11-18T19:48:32.4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Estilo Escuro 2 - Ênfase 3/Ênfas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247" autoAdjust="0"/>
  </p:normalViewPr>
  <p:slideViewPr>
    <p:cSldViewPr snapToGrid="0">
      <p:cViewPr varScale="1">
        <p:scale>
          <a:sx n="111" d="100"/>
          <a:sy n="111" d="100"/>
        </p:scale>
        <p:origin x="594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elo Chaves Moreira" userId="d5c758f5-8236-4a72-be35-98197dcd01fd" providerId="ADAL" clId="{A2C0515C-9230-4FFA-BF51-112A205A8777}"/>
    <pc:docChg chg="undo custSel addSld delSld modSld modMainMaster">
      <pc:chgData name="Marcelo Chaves Moreira" userId="d5c758f5-8236-4a72-be35-98197dcd01fd" providerId="ADAL" clId="{A2C0515C-9230-4FFA-BF51-112A205A8777}" dt="2024-11-18T19:34:43.167" v="998" actId="14100"/>
      <pc:docMkLst>
        <pc:docMk/>
      </pc:docMkLst>
      <pc:sldChg chg="del">
        <pc:chgData name="Marcelo Chaves Moreira" userId="d5c758f5-8236-4a72-be35-98197dcd01fd" providerId="ADAL" clId="{A2C0515C-9230-4FFA-BF51-112A205A8777}" dt="2024-11-18T14:47:36.348" v="540" actId="47"/>
        <pc:sldMkLst>
          <pc:docMk/>
          <pc:sldMk cId="2878780761" sldId="259"/>
        </pc:sldMkLst>
      </pc:sldChg>
      <pc:sldChg chg="addSp modSp mod">
        <pc:chgData name="Marcelo Chaves Moreira" userId="d5c758f5-8236-4a72-be35-98197dcd01fd" providerId="ADAL" clId="{A2C0515C-9230-4FFA-BF51-112A205A8777}" dt="2024-11-18T18:58:51.197" v="840" actId="1076"/>
        <pc:sldMkLst>
          <pc:docMk/>
          <pc:sldMk cId="2195310090" sldId="266"/>
        </pc:sldMkLst>
        <pc:spChg chg="mod">
          <ac:chgData name="Marcelo Chaves Moreira" userId="d5c758f5-8236-4a72-be35-98197dcd01fd" providerId="ADAL" clId="{A2C0515C-9230-4FFA-BF51-112A205A8777}" dt="2024-11-18T18:58:45.701" v="839" actId="164"/>
          <ac:spMkLst>
            <pc:docMk/>
            <pc:sldMk cId="2195310090" sldId="266"/>
            <ac:spMk id="2" creationId="{0AEEBBB9-9727-DBA9-6CDA-2005A1430788}"/>
          </ac:spMkLst>
        </pc:spChg>
        <pc:grpChg chg="mod">
          <ac:chgData name="Marcelo Chaves Moreira" userId="d5c758f5-8236-4a72-be35-98197dcd01fd" providerId="ADAL" clId="{A2C0515C-9230-4FFA-BF51-112A205A8777}" dt="2024-11-18T18:58:45.701" v="839" actId="164"/>
          <ac:grpSpMkLst>
            <pc:docMk/>
            <pc:sldMk cId="2195310090" sldId="266"/>
            <ac:grpSpMk id="7" creationId="{FBCC37D4-8BA9-8940-0ABB-9C8FA62839AB}"/>
          </ac:grpSpMkLst>
        </pc:grpChg>
        <pc:grpChg chg="add mod">
          <ac:chgData name="Marcelo Chaves Moreira" userId="d5c758f5-8236-4a72-be35-98197dcd01fd" providerId="ADAL" clId="{A2C0515C-9230-4FFA-BF51-112A205A8777}" dt="2024-11-18T18:58:51.197" v="840" actId="1076"/>
          <ac:grpSpMkLst>
            <pc:docMk/>
            <pc:sldMk cId="2195310090" sldId="266"/>
            <ac:grpSpMk id="10" creationId="{863C025B-04BE-6B77-FA3C-879CAE5D3973}"/>
          </ac:grpSpMkLst>
        </pc:grpChg>
        <pc:graphicFrameChg chg="add mod">
          <ac:chgData name="Marcelo Chaves Moreira" userId="d5c758f5-8236-4a72-be35-98197dcd01fd" providerId="ADAL" clId="{A2C0515C-9230-4FFA-BF51-112A205A8777}" dt="2024-11-18T18:58:45.701" v="839" actId="164"/>
          <ac:graphicFrameMkLst>
            <pc:docMk/>
            <pc:sldMk cId="2195310090" sldId="266"/>
            <ac:graphicFrameMk id="3" creationId="{F5A1C330-B1D7-34E8-21A1-96A28F5B070F}"/>
          </ac:graphicFrameMkLst>
        </pc:graphicFrameChg>
      </pc:sldChg>
      <pc:sldChg chg="del">
        <pc:chgData name="Marcelo Chaves Moreira" userId="d5c758f5-8236-4a72-be35-98197dcd01fd" providerId="ADAL" clId="{A2C0515C-9230-4FFA-BF51-112A205A8777}" dt="2024-11-18T14:46:57.422" v="533" actId="47"/>
        <pc:sldMkLst>
          <pc:docMk/>
          <pc:sldMk cId="1043190658" sldId="272"/>
        </pc:sldMkLst>
      </pc:sldChg>
      <pc:sldChg chg="del">
        <pc:chgData name="Marcelo Chaves Moreira" userId="d5c758f5-8236-4a72-be35-98197dcd01fd" providerId="ADAL" clId="{A2C0515C-9230-4FFA-BF51-112A205A8777}" dt="2024-11-18T14:47:33.976" v="538" actId="47"/>
        <pc:sldMkLst>
          <pc:docMk/>
          <pc:sldMk cId="2523561094" sldId="278"/>
        </pc:sldMkLst>
      </pc:sldChg>
      <pc:sldChg chg="del">
        <pc:chgData name="Marcelo Chaves Moreira" userId="d5c758f5-8236-4a72-be35-98197dcd01fd" providerId="ADAL" clId="{A2C0515C-9230-4FFA-BF51-112A205A8777}" dt="2024-11-18T14:47:32.707" v="537" actId="47"/>
        <pc:sldMkLst>
          <pc:docMk/>
          <pc:sldMk cId="3265602441" sldId="280"/>
        </pc:sldMkLst>
      </pc:sldChg>
      <pc:sldChg chg="modSp mod">
        <pc:chgData name="Marcelo Chaves Moreira" userId="d5c758f5-8236-4a72-be35-98197dcd01fd" providerId="ADAL" clId="{A2C0515C-9230-4FFA-BF51-112A205A8777}" dt="2024-11-18T19:34:43.167" v="998" actId="14100"/>
        <pc:sldMkLst>
          <pc:docMk/>
          <pc:sldMk cId="3772339302" sldId="282"/>
        </pc:sldMkLst>
        <pc:spChg chg="mod">
          <ac:chgData name="Marcelo Chaves Moreira" userId="d5c758f5-8236-4a72-be35-98197dcd01fd" providerId="ADAL" clId="{A2C0515C-9230-4FFA-BF51-112A205A8777}" dt="2024-11-18T19:34:43.167" v="998" actId="14100"/>
          <ac:spMkLst>
            <pc:docMk/>
            <pc:sldMk cId="3772339302" sldId="282"/>
            <ac:spMk id="4" creationId="{C7FE7089-2B2E-36A0-E8FE-8B60D74AECEA}"/>
          </ac:spMkLst>
        </pc:spChg>
        <pc:picChg chg="mod">
          <ac:chgData name="Marcelo Chaves Moreira" userId="d5c758f5-8236-4a72-be35-98197dcd01fd" providerId="ADAL" clId="{A2C0515C-9230-4FFA-BF51-112A205A8777}" dt="2024-11-18T19:34:33.665" v="995" actId="1076"/>
          <ac:picMkLst>
            <pc:docMk/>
            <pc:sldMk cId="3772339302" sldId="282"/>
            <ac:picMk id="5" creationId="{211FAC87-6BD5-A2BC-4378-6269CDF570AE}"/>
          </ac:picMkLst>
        </pc:picChg>
      </pc:sldChg>
      <pc:sldChg chg="del">
        <pc:chgData name="Marcelo Chaves Moreira" userId="d5c758f5-8236-4a72-be35-98197dcd01fd" providerId="ADAL" clId="{A2C0515C-9230-4FFA-BF51-112A205A8777}" dt="2024-11-18T14:47:38.845" v="541" actId="47"/>
        <pc:sldMkLst>
          <pc:docMk/>
          <pc:sldMk cId="3359847989" sldId="284"/>
        </pc:sldMkLst>
      </pc:sldChg>
      <pc:sldChg chg="del">
        <pc:chgData name="Marcelo Chaves Moreira" userId="d5c758f5-8236-4a72-be35-98197dcd01fd" providerId="ADAL" clId="{A2C0515C-9230-4FFA-BF51-112A205A8777}" dt="2024-11-18T14:46:46.320" v="531" actId="47"/>
        <pc:sldMkLst>
          <pc:docMk/>
          <pc:sldMk cId="158645375" sldId="285"/>
        </pc:sldMkLst>
      </pc:sldChg>
      <pc:sldChg chg="del">
        <pc:chgData name="Marcelo Chaves Moreira" userId="d5c758f5-8236-4a72-be35-98197dcd01fd" providerId="ADAL" clId="{A2C0515C-9230-4FFA-BF51-112A205A8777}" dt="2024-11-18T14:46:47.732" v="532" actId="47"/>
        <pc:sldMkLst>
          <pc:docMk/>
          <pc:sldMk cId="2544112237" sldId="286"/>
        </pc:sldMkLst>
      </pc:sldChg>
      <pc:sldChg chg="modSp mod modAnim">
        <pc:chgData name="Marcelo Chaves Moreira" userId="d5c758f5-8236-4a72-be35-98197dcd01fd" providerId="ADAL" clId="{A2C0515C-9230-4FFA-BF51-112A205A8777}" dt="2024-11-18T18:49:51.093" v="832" actId="14100"/>
        <pc:sldMkLst>
          <pc:docMk/>
          <pc:sldMk cId="3479207661" sldId="292"/>
        </pc:sldMkLst>
        <pc:spChg chg="mod">
          <ac:chgData name="Marcelo Chaves Moreira" userId="d5c758f5-8236-4a72-be35-98197dcd01fd" providerId="ADAL" clId="{A2C0515C-9230-4FFA-BF51-112A205A8777}" dt="2024-11-18T18:49:51.093" v="832" actId="14100"/>
          <ac:spMkLst>
            <pc:docMk/>
            <pc:sldMk cId="3479207661" sldId="292"/>
            <ac:spMk id="7" creationId="{4593A1C1-31C1-9A32-25F2-3EAB57A52DFD}"/>
          </ac:spMkLst>
        </pc:spChg>
      </pc:sldChg>
      <pc:sldChg chg="modSp mod modAnim">
        <pc:chgData name="Marcelo Chaves Moreira" userId="d5c758f5-8236-4a72-be35-98197dcd01fd" providerId="ADAL" clId="{A2C0515C-9230-4FFA-BF51-112A205A8777}" dt="2024-11-18T19:09:42.419" v="873" actId="113"/>
        <pc:sldMkLst>
          <pc:docMk/>
          <pc:sldMk cId="2303250571" sldId="296"/>
        </pc:sldMkLst>
        <pc:spChg chg="mod">
          <ac:chgData name="Marcelo Chaves Moreira" userId="d5c758f5-8236-4a72-be35-98197dcd01fd" providerId="ADAL" clId="{A2C0515C-9230-4FFA-BF51-112A205A8777}" dt="2024-11-18T14:54:19.444" v="552" actId="1076"/>
          <ac:spMkLst>
            <pc:docMk/>
            <pc:sldMk cId="2303250571" sldId="296"/>
            <ac:spMk id="11" creationId="{62E2598A-7EC3-B127-9C5A-FF1E3B2F3DF3}"/>
          </ac:spMkLst>
        </pc:spChg>
        <pc:spChg chg="mod">
          <ac:chgData name="Marcelo Chaves Moreira" userId="d5c758f5-8236-4a72-be35-98197dcd01fd" providerId="ADAL" clId="{A2C0515C-9230-4FFA-BF51-112A205A8777}" dt="2024-11-18T14:54:08.136" v="550" actId="1076"/>
          <ac:spMkLst>
            <pc:docMk/>
            <pc:sldMk cId="2303250571" sldId="296"/>
            <ac:spMk id="13" creationId="{1D5F80E0-2D46-67D4-0720-984952CBF017}"/>
          </ac:spMkLst>
        </pc:spChg>
        <pc:spChg chg="mod">
          <ac:chgData name="Marcelo Chaves Moreira" userId="d5c758f5-8236-4a72-be35-98197dcd01fd" providerId="ADAL" clId="{A2C0515C-9230-4FFA-BF51-112A205A8777}" dt="2024-11-18T19:09:21.373" v="865" actId="1076"/>
          <ac:spMkLst>
            <pc:docMk/>
            <pc:sldMk cId="2303250571" sldId="296"/>
            <ac:spMk id="16" creationId="{5A128981-E3C5-D388-FFE8-4A95A3D44932}"/>
          </ac:spMkLst>
        </pc:spChg>
        <pc:graphicFrameChg chg="mod modGraphic">
          <ac:chgData name="Marcelo Chaves Moreira" userId="d5c758f5-8236-4a72-be35-98197dcd01fd" providerId="ADAL" clId="{A2C0515C-9230-4FFA-BF51-112A205A8777}" dt="2024-11-18T19:09:42.419" v="873" actId="113"/>
          <ac:graphicFrameMkLst>
            <pc:docMk/>
            <pc:sldMk cId="2303250571" sldId="296"/>
            <ac:graphicFrameMk id="6" creationId="{44DD3C6C-8498-5411-85E2-B211EEFACBD2}"/>
          </ac:graphicFrameMkLst>
        </pc:graphicFrameChg>
      </pc:sldChg>
      <pc:sldChg chg="modAnim">
        <pc:chgData name="Marcelo Chaves Moreira" userId="d5c758f5-8236-4a72-be35-98197dcd01fd" providerId="ADAL" clId="{A2C0515C-9230-4FFA-BF51-112A205A8777}" dt="2024-11-18T14:52:37.730" v="548"/>
        <pc:sldMkLst>
          <pc:docMk/>
          <pc:sldMk cId="54164888" sldId="323"/>
        </pc:sldMkLst>
      </pc:sldChg>
      <pc:sldChg chg="del">
        <pc:chgData name="Marcelo Chaves Moreira" userId="d5c758f5-8236-4a72-be35-98197dcd01fd" providerId="ADAL" clId="{A2C0515C-9230-4FFA-BF51-112A205A8777}" dt="2024-11-18T14:47:13.113" v="536" actId="47"/>
        <pc:sldMkLst>
          <pc:docMk/>
          <pc:sldMk cId="4263253836" sldId="325"/>
        </pc:sldMkLst>
      </pc:sldChg>
      <pc:sldChg chg="addSp delSp modSp mod">
        <pc:chgData name="Marcelo Chaves Moreira" userId="d5c758f5-8236-4a72-be35-98197dcd01fd" providerId="ADAL" clId="{A2C0515C-9230-4FFA-BF51-112A205A8777}" dt="2024-11-18T17:11:31.134" v="764" actId="1076"/>
        <pc:sldMkLst>
          <pc:docMk/>
          <pc:sldMk cId="3762051535" sldId="331"/>
        </pc:sldMkLst>
        <pc:spChg chg="del mod topLvl">
          <ac:chgData name="Marcelo Chaves Moreira" userId="d5c758f5-8236-4a72-be35-98197dcd01fd" providerId="ADAL" clId="{A2C0515C-9230-4FFA-BF51-112A205A8777}" dt="2024-11-18T15:03:08.352" v="555" actId="478"/>
          <ac:spMkLst>
            <pc:docMk/>
            <pc:sldMk cId="3762051535" sldId="331"/>
            <ac:spMk id="8" creationId="{DFF85B41-6507-60AF-1A79-539DCF9F5002}"/>
          </ac:spMkLst>
        </pc:spChg>
        <pc:spChg chg="mod ord topLvl">
          <ac:chgData name="Marcelo Chaves Moreira" userId="d5c758f5-8236-4a72-be35-98197dcd01fd" providerId="ADAL" clId="{A2C0515C-9230-4FFA-BF51-112A205A8777}" dt="2024-11-18T15:19:17.412" v="627" actId="1076"/>
          <ac:spMkLst>
            <pc:docMk/>
            <pc:sldMk cId="3762051535" sldId="331"/>
            <ac:spMk id="9" creationId="{8346280C-51E4-5F65-CDD8-FA2AE3AAB1A4}"/>
          </ac:spMkLst>
        </pc:spChg>
        <pc:spChg chg="del mod topLvl">
          <ac:chgData name="Marcelo Chaves Moreira" userId="d5c758f5-8236-4a72-be35-98197dcd01fd" providerId="ADAL" clId="{A2C0515C-9230-4FFA-BF51-112A205A8777}" dt="2024-11-18T15:03:20.111" v="560" actId="478"/>
          <ac:spMkLst>
            <pc:docMk/>
            <pc:sldMk cId="3762051535" sldId="331"/>
            <ac:spMk id="12" creationId="{93703C6D-C2D3-2D71-8BC1-5DB376F10B7F}"/>
          </ac:spMkLst>
        </pc:spChg>
        <pc:spChg chg="del mod topLvl">
          <ac:chgData name="Marcelo Chaves Moreira" userId="d5c758f5-8236-4a72-be35-98197dcd01fd" providerId="ADAL" clId="{A2C0515C-9230-4FFA-BF51-112A205A8777}" dt="2024-11-18T15:03:22.260" v="563" actId="478"/>
          <ac:spMkLst>
            <pc:docMk/>
            <pc:sldMk cId="3762051535" sldId="331"/>
            <ac:spMk id="13" creationId="{CCDB4B28-9DB7-B2CE-F7B8-CB9A1D94A39D}"/>
          </ac:spMkLst>
        </pc:spChg>
        <pc:spChg chg="del mod topLvl">
          <ac:chgData name="Marcelo Chaves Moreira" userId="d5c758f5-8236-4a72-be35-98197dcd01fd" providerId="ADAL" clId="{A2C0515C-9230-4FFA-BF51-112A205A8777}" dt="2024-11-18T15:03:21.193" v="562" actId="478"/>
          <ac:spMkLst>
            <pc:docMk/>
            <pc:sldMk cId="3762051535" sldId="331"/>
            <ac:spMk id="14" creationId="{A3DAEBB6-0F62-78FB-4DFA-9A429328DC17}"/>
          </ac:spMkLst>
        </pc:spChg>
        <pc:spChg chg="add del">
          <ac:chgData name="Marcelo Chaves Moreira" userId="d5c758f5-8236-4a72-be35-98197dcd01fd" providerId="ADAL" clId="{A2C0515C-9230-4FFA-BF51-112A205A8777}" dt="2024-11-18T15:05:59.280" v="571" actId="478"/>
          <ac:spMkLst>
            <pc:docMk/>
            <pc:sldMk cId="3762051535" sldId="331"/>
            <ac:spMk id="16" creationId="{16D55DC8-4411-CDE3-BF0E-9656BB139A33}"/>
          </ac:spMkLst>
        </pc:spChg>
        <pc:grpChg chg="del">
          <ac:chgData name="Marcelo Chaves Moreira" userId="d5c758f5-8236-4a72-be35-98197dcd01fd" providerId="ADAL" clId="{A2C0515C-9230-4FFA-BF51-112A205A8777}" dt="2024-11-18T15:03:03.711" v="554" actId="165"/>
          <ac:grpSpMkLst>
            <pc:docMk/>
            <pc:sldMk cId="3762051535" sldId="331"/>
            <ac:grpSpMk id="5" creationId="{7A4BA66B-E4F7-99B8-D9E3-9DBD274947D0}"/>
          </ac:grpSpMkLst>
        </pc:grpChg>
        <pc:grpChg chg="add del mod topLvl">
          <ac:chgData name="Marcelo Chaves Moreira" userId="d5c758f5-8236-4a72-be35-98197dcd01fd" providerId="ADAL" clId="{A2C0515C-9230-4FFA-BF51-112A205A8777}" dt="2024-11-18T15:03:16.702" v="558" actId="165"/>
          <ac:grpSpMkLst>
            <pc:docMk/>
            <pc:sldMk cId="3762051535" sldId="331"/>
            <ac:grpSpMk id="6" creationId="{4793A926-026A-3AF4-E94C-2EF89BDC2EC5}"/>
          </ac:grpSpMkLst>
        </pc:grpChg>
        <pc:grpChg chg="del">
          <ac:chgData name="Marcelo Chaves Moreira" userId="d5c758f5-8236-4a72-be35-98197dcd01fd" providerId="ADAL" clId="{A2C0515C-9230-4FFA-BF51-112A205A8777}" dt="2024-11-18T15:04:32.610" v="567" actId="478"/>
          <ac:grpSpMkLst>
            <pc:docMk/>
            <pc:sldMk cId="3762051535" sldId="331"/>
            <ac:grpSpMk id="7" creationId="{AF71A4E5-4970-2831-A949-742A3E38BB64}"/>
          </ac:grpSpMkLst>
        </pc:grpChg>
        <pc:picChg chg="del mod topLvl">
          <ac:chgData name="Marcelo Chaves Moreira" userId="d5c758f5-8236-4a72-be35-98197dcd01fd" providerId="ADAL" clId="{A2C0515C-9230-4FFA-BF51-112A205A8777}" dt="2024-11-18T15:03:18.996" v="559" actId="478"/>
          <ac:picMkLst>
            <pc:docMk/>
            <pc:sldMk cId="3762051535" sldId="331"/>
            <ac:picMk id="10" creationId="{52038C02-7925-B9D4-1CE0-5D7FF7E4B550}"/>
          </ac:picMkLst>
        </pc:picChg>
        <pc:picChg chg="del mod topLvl">
          <ac:chgData name="Marcelo Chaves Moreira" userId="d5c758f5-8236-4a72-be35-98197dcd01fd" providerId="ADAL" clId="{A2C0515C-9230-4FFA-BF51-112A205A8777}" dt="2024-11-18T15:03:20.456" v="561" actId="478"/>
          <ac:picMkLst>
            <pc:docMk/>
            <pc:sldMk cId="3762051535" sldId="331"/>
            <ac:picMk id="11" creationId="{6398DCA5-477B-2C61-F0BA-016F41BB2136}"/>
          </ac:picMkLst>
        </pc:picChg>
        <pc:picChg chg="add del mod">
          <ac:chgData name="Marcelo Chaves Moreira" userId="d5c758f5-8236-4a72-be35-98197dcd01fd" providerId="ADAL" clId="{A2C0515C-9230-4FFA-BF51-112A205A8777}" dt="2024-11-18T15:16:08.359" v="593" actId="478"/>
          <ac:picMkLst>
            <pc:docMk/>
            <pc:sldMk cId="3762051535" sldId="331"/>
            <ac:picMk id="15" creationId="{6734CACA-9C18-EF41-A6D1-C3F9E2A8FD5A}"/>
          </ac:picMkLst>
        </pc:picChg>
        <pc:picChg chg="add del mod">
          <ac:chgData name="Marcelo Chaves Moreira" userId="d5c758f5-8236-4a72-be35-98197dcd01fd" providerId="ADAL" clId="{A2C0515C-9230-4FFA-BF51-112A205A8777}" dt="2024-11-18T15:22:54.777" v="656" actId="21"/>
          <ac:picMkLst>
            <pc:docMk/>
            <pc:sldMk cId="3762051535" sldId="331"/>
            <ac:picMk id="18" creationId="{C13FA44B-49BF-11B8-86BA-9D042D3E2EE8}"/>
          </ac:picMkLst>
        </pc:picChg>
        <pc:picChg chg="add del mod">
          <ac:chgData name="Marcelo Chaves Moreira" userId="d5c758f5-8236-4a72-be35-98197dcd01fd" providerId="ADAL" clId="{A2C0515C-9230-4FFA-BF51-112A205A8777}" dt="2024-11-18T15:22:54.777" v="656" actId="21"/>
          <ac:picMkLst>
            <pc:docMk/>
            <pc:sldMk cId="3762051535" sldId="331"/>
            <ac:picMk id="19" creationId="{AE287DC1-0159-9BDC-0BE1-32FE616BDF2B}"/>
          </ac:picMkLst>
        </pc:picChg>
        <pc:picChg chg="add del mod">
          <ac:chgData name="Marcelo Chaves Moreira" userId="d5c758f5-8236-4a72-be35-98197dcd01fd" providerId="ADAL" clId="{A2C0515C-9230-4FFA-BF51-112A205A8777}" dt="2024-11-18T15:22:54.777" v="656" actId="21"/>
          <ac:picMkLst>
            <pc:docMk/>
            <pc:sldMk cId="3762051535" sldId="331"/>
            <ac:picMk id="21" creationId="{E36D0D55-F88E-D5AB-7174-9F8970B2E5DE}"/>
          </ac:picMkLst>
        </pc:picChg>
        <pc:picChg chg="add del mod modCrop">
          <ac:chgData name="Marcelo Chaves Moreira" userId="d5c758f5-8236-4a72-be35-98197dcd01fd" providerId="ADAL" clId="{A2C0515C-9230-4FFA-BF51-112A205A8777}" dt="2024-11-18T15:33:28.423" v="706" actId="478"/>
          <ac:picMkLst>
            <pc:docMk/>
            <pc:sldMk cId="3762051535" sldId="331"/>
            <ac:picMk id="28" creationId="{A466CE35-2DEA-0641-201B-E637264F7A4E}"/>
          </ac:picMkLst>
        </pc:picChg>
        <pc:picChg chg="add mod">
          <ac:chgData name="Marcelo Chaves Moreira" userId="d5c758f5-8236-4a72-be35-98197dcd01fd" providerId="ADAL" clId="{A2C0515C-9230-4FFA-BF51-112A205A8777}" dt="2024-11-18T15:33:59.930" v="717" actId="1076"/>
          <ac:picMkLst>
            <pc:docMk/>
            <pc:sldMk cId="3762051535" sldId="331"/>
            <ac:picMk id="33" creationId="{C7D98628-DC2C-6242-422A-746A8887ABF6}"/>
          </ac:picMkLst>
        </pc:picChg>
        <pc:picChg chg="add del mod">
          <ac:chgData name="Marcelo Chaves Moreira" userId="d5c758f5-8236-4a72-be35-98197dcd01fd" providerId="ADAL" clId="{A2C0515C-9230-4FFA-BF51-112A205A8777}" dt="2024-11-18T15:26:42.413" v="665" actId="478"/>
          <ac:picMkLst>
            <pc:docMk/>
            <pc:sldMk cId="3762051535" sldId="331"/>
            <ac:picMk id="35" creationId="{ABF2DAD5-63CB-FC1D-4FA0-1832EDBC4779}"/>
          </ac:picMkLst>
        </pc:picChg>
        <pc:picChg chg="add del mod">
          <ac:chgData name="Marcelo Chaves Moreira" userId="d5c758f5-8236-4a72-be35-98197dcd01fd" providerId="ADAL" clId="{A2C0515C-9230-4FFA-BF51-112A205A8777}" dt="2024-11-18T15:29:08.176" v="682" actId="478"/>
          <ac:picMkLst>
            <pc:docMk/>
            <pc:sldMk cId="3762051535" sldId="331"/>
            <ac:picMk id="37" creationId="{A6302545-C0EC-AB65-87DA-4449DE31F5E9}"/>
          </ac:picMkLst>
        </pc:picChg>
        <pc:picChg chg="add del mod modCrop">
          <ac:chgData name="Marcelo Chaves Moreira" userId="d5c758f5-8236-4a72-be35-98197dcd01fd" providerId="ADAL" clId="{A2C0515C-9230-4FFA-BF51-112A205A8777}" dt="2024-11-18T15:33:30.008" v="709" actId="478"/>
          <ac:picMkLst>
            <pc:docMk/>
            <pc:sldMk cId="3762051535" sldId="331"/>
            <ac:picMk id="39" creationId="{B998DA90-C076-25FD-D46F-869B34EB3D52}"/>
          </ac:picMkLst>
        </pc:picChg>
        <pc:picChg chg="add del mod">
          <ac:chgData name="Marcelo Chaves Moreira" userId="d5c758f5-8236-4a72-be35-98197dcd01fd" providerId="ADAL" clId="{A2C0515C-9230-4FFA-BF51-112A205A8777}" dt="2024-11-18T15:33:29.459" v="708" actId="478"/>
          <ac:picMkLst>
            <pc:docMk/>
            <pc:sldMk cId="3762051535" sldId="331"/>
            <ac:picMk id="41" creationId="{90E86C43-97A6-809D-8F41-2925863E0A79}"/>
          </ac:picMkLst>
        </pc:picChg>
        <pc:picChg chg="add del mod">
          <ac:chgData name="Marcelo Chaves Moreira" userId="d5c758f5-8236-4a72-be35-98197dcd01fd" providerId="ADAL" clId="{A2C0515C-9230-4FFA-BF51-112A205A8777}" dt="2024-11-18T15:29:51.044" v="688" actId="478"/>
          <ac:picMkLst>
            <pc:docMk/>
            <pc:sldMk cId="3762051535" sldId="331"/>
            <ac:picMk id="43" creationId="{9A37BAC5-50B7-1749-11CB-810CC99C88E7}"/>
          </ac:picMkLst>
        </pc:picChg>
        <pc:picChg chg="add del mod">
          <ac:chgData name="Marcelo Chaves Moreira" userId="d5c758f5-8236-4a72-be35-98197dcd01fd" providerId="ADAL" clId="{A2C0515C-9230-4FFA-BF51-112A205A8777}" dt="2024-11-18T15:33:28.878" v="707" actId="478"/>
          <ac:picMkLst>
            <pc:docMk/>
            <pc:sldMk cId="3762051535" sldId="331"/>
            <ac:picMk id="45" creationId="{874DBE8A-A8F1-3BBA-948A-7EE73CA9E238}"/>
          </ac:picMkLst>
        </pc:picChg>
        <pc:picChg chg="add mod">
          <ac:chgData name="Marcelo Chaves Moreira" userId="d5c758f5-8236-4a72-be35-98197dcd01fd" providerId="ADAL" clId="{A2C0515C-9230-4FFA-BF51-112A205A8777}" dt="2024-11-18T15:33:45.876" v="714" actId="1076"/>
          <ac:picMkLst>
            <pc:docMk/>
            <pc:sldMk cId="3762051535" sldId="331"/>
            <ac:picMk id="47" creationId="{0FB4E8B5-8BFB-78AC-A314-95B199CC59B6}"/>
          </ac:picMkLst>
        </pc:picChg>
        <pc:picChg chg="add mod">
          <ac:chgData name="Marcelo Chaves Moreira" userId="d5c758f5-8236-4a72-be35-98197dcd01fd" providerId="ADAL" clId="{A2C0515C-9230-4FFA-BF51-112A205A8777}" dt="2024-11-18T15:34:08.742" v="720" actId="1076"/>
          <ac:picMkLst>
            <pc:docMk/>
            <pc:sldMk cId="3762051535" sldId="331"/>
            <ac:picMk id="48" creationId="{90892F33-A82C-69E3-CB4D-5EBD82432D73}"/>
          </ac:picMkLst>
        </pc:picChg>
        <pc:picChg chg="add del mod">
          <ac:chgData name="Marcelo Chaves Moreira" userId="d5c758f5-8236-4a72-be35-98197dcd01fd" providerId="ADAL" clId="{A2C0515C-9230-4FFA-BF51-112A205A8777}" dt="2024-11-18T16:59:50.579" v="724" actId="478"/>
          <ac:picMkLst>
            <pc:docMk/>
            <pc:sldMk cId="3762051535" sldId="331"/>
            <ac:picMk id="50" creationId="{44C4F846-6AB1-7421-E7EB-47E5361C7268}"/>
          </ac:picMkLst>
        </pc:picChg>
        <pc:picChg chg="add del mod">
          <ac:chgData name="Marcelo Chaves Moreira" userId="d5c758f5-8236-4a72-be35-98197dcd01fd" providerId="ADAL" clId="{A2C0515C-9230-4FFA-BF51-112A205A8777}" dt="2024-11-18T17:03:57.574" v="728" actId="478"/>
          <ac:picMkLst>
            <pc:docMk/>
            <pc:sldMk cId="3762051535" sldId="331"/>
            <ac:picMk id="52" creationId="{70A192E3-3D12-E8C0-7FB9-AEE1F1270C2B}"/>
          </ac:picMkLst>
        </pc:picChg>
        <pc:picChg chg="add del mod">
          <ac:chgData name="Marcelo Chaves Moreira" userId="d5c758f5-8236-4a72-be35-98197dcd01fd" providerId="ADAL" clId="{A2C0515C-9230-4FFA-BF51-112A205A8777}" dt="2024-11-18T17:09:15.088" v="740" actId="478"/>
          <ac:picMkLst>
            <pc:docMk/>
            <pc:sldMk cId="3762051535" sldId="331"/>
            <ac:picMk id="54" creationId="{48567BD3-831B-8694-65B3-EDBABED70110}"/>
          </ac:picMkLst>
        </pc:picChg>
        <pc:picChg chg="add mod">
          <ac:chgData name="Marcelo Chaves Moreira" userId="d5c758f5-8236-4a72-be35-98197dcd01fd" providerId="ADAL" clId="{A2C0515C-9230-4FFA-BF51-112A205A8777}" dt="2024-11-18T17:11:17.559" v="759" actId="1076"/>
          <ac:picMkLst>
            <pc:docMk/>
            <pc:sldMk cId="3762051535" sldId="331"/>
            <ac:picMk id="56" creationId="{87786596-593D-966C-1726-2D549B169185}"/>
          </ac:picMkLst>
        </pc:picChg>
        <pc:picChg chg="add del mod ord">
          <ac:chgData name="Marcelo Chaves Moreira" userId="d5c758f5-8236-4a72-be35-98197dcd01fd" providerId="ADAL" clId="{A2C0515C-9230-4FFA-BF51-112A205A8777}" dt="2024-11-18T17:10:04.370" v="746" actId="478"/>
          <ac:picMkLst>
            <pc:docMk/>
            <pc:sldMk cId="3762051535" sldId="331"/>
            <ac:picMk id="58" creationId="{25B1AF05-B7D4-EF6D-0A50-FDC39CB0D27E}"/>
          </ac:picMkLst>
        </pc:picChg>
        <pc:picChg chg="add mod ord">
          <ac:chgData name="Marcelo Chaves Moreira" userId="d5c758f5-8236-4a72-be35-98197dcd01fd" providerId="ADAL" clId="{A2C0515C-9230-4FFA-BF51-112A205A8777}" dt="2024-11-18T17:10:19.487" v="751" actId="1076"/>
          <ac:picMkLst>
            <pc:docMk/>
            <pc:sldMk cId="3762051535" sldId="331"/>
            <ac:picMk id="60" creationId="{AD9B3940-7605-3004-73FE-FCF7FCBCFBF5}"/>
          </ac:picMkLst>
        </pc:picChg>
        <pc:picChg chg="add mod">
          <ac:chgData name="Marcelo Chaves Moreira" userId="d5c758f5-8236-4a72-be35-98197dcd01fd" providerId="ADAL" clId="{A2C0515C-9230-4FFA-BF51-112A205A8777}" dt="2024-11-18T17:11:02.613" v="758" actId="14100"/>
          <ac:picMkLst>
            <pc:docMk/>
            <pc:sldMk cId="3762051535" sldId="331"/>
            <ac:picMk id="62" creationId="{252906C9-804C-5BB8-C529-801C45624E78}"/>
          </ac:picMkLst>
        </pc:picChg>
        <pc:picChg chg="add mod">
          <ac:chgData name="Marcelo Chaves Moreira" userId="d5c758f5-8236-4a72-be35-98197dcd01fd" providerId="ADAL" clId="{A2C0515C-9230-4FFA-BF51-112A205A8777}" dt="2024-11-18T17:11:31.134" v="764" actId="1076"/>
          <ac:picMkLst>
            <pc:docMk/>
            <pc:sldMk cId="3762051535" sldId="331"/>
            <ac:picMk id="63" creationId="{AD5CCC6E-16D2-BC84-04CB-A43F98810BCC}"/>
          </ac:picMkLst>
        </pc:picChg>
        <pc:picChg chg="add del">
          <ac:chgData name="Marcelo Chaves Moreira" userId="d5c758f5-8236-4a72-be35-98197dcd01fd" providerId="ADAL" clId="{A2C0515C-9230-4FFA-BF51-112A205A8777}" dt="2024-11-18T15:05:59.280" v="571" actId="478"/>
          <ac:picMkLst>
            <pc:docMk/>
            <pc:sldMk cId="3762051535" sldId="331"/>
            <ac:picMk id="2050" creationId="{B461020A-6207-242B-D5BA-41F87C4800A8}"/>
          </ac:picMkLst>
        </pc:picChg>
        <pc:picChg chg="add del mod">
          <ac:chgData name="Marcelo Chaves Moreira" userId="d5c758f5-8236-4a72-be35-98197dcd01fd" providerId="ADAL" clId="{A2C0515C-9230-4FFA-BF51-112A205A8777}" dt="2024-11-18T15:07:29.983" v="579" actId="478"/>
          <ac:picMkLst>
            <pc:docMk/>
            <pc:sldMk cId="3762051535" sldId="331"/>
            <ac:picMk id="2052" creationId="{DD21DDF7-226A-D6BA-F143-5C9590DF78C5}"/>
          </ac:picMkLst>
        </pc:picChg>
        <pc:picChg chg="add">
          <ac:chgData name="Marcelo Chaves Moreira" userId="d5c758f5-8236-4a72-be35-98197dcd01fd" providerId="ADAL" clId="{A2C0515C-9230-4FFA-BF51-112A205A8777}" dt="2024-11-18T15:09:48.601" v="580"/>
          <ac:picMkLst>
            <pc:docMk/>
            <pc:sldMk cId="3762051535" sldId="331"/>
            <ac:picMk id="2054" creationId="{99131C27-471B-7585-B376-83F96D257B1B}"/>
          </ac:picMkLst>
        </pc:picChg>
        <pc:picChg chg="add del mod">
          <ac:chgData name="Marcelo Chaves Moreira" userId="d5c758f5-8236-4a72-be35-98197dcd01fd" providerId="ADAL" clId="{A2C0515C-9230-4FFA-BF51-112A205A8777}" dt="2024-11-18T15:22:54.777" v="656" actId="21"/>
          <ac:picMkLst>
            <pc:docMk/>
            <pc:sldMk cId="3762051535" sldId="331"/>
            <ac:picMk id="2056" creationId="{A6EC1B69-67F9-FFA8-978A-2255AFD40AB4}"/>
          </ac:picMkLst>
        </pc:picChg>
        <pc:cxnChg chg="mod">
          <ac:chgData name="Marcelo Chaves Moreira" userId="d5c758f5-8236-4a72-be35-98197dcd01fd" providerId="ADAL" clId="{A2C0515C-9230-4FFA-BF51-112A205A8777}" dt="2024-11-18T15:04:32.610" v="567" actId="478"/>
          <ac:cxnSpMkLst>
            <pc:docMk/>
            <pc:sldMk cId="3762051535" sldId="331"/>
            <ac:cxnSpMk id="32" creationId="{9529126E-DE62-AC92-F245-868B4730212D}"/>
          </ac:cxnSpMkLst>
        </pc:cxnChg>
      </pc:sldChg>
      <pc:sldChg chg="del">
        <pc:chgData name="Marcelo Chaves Moreira" userId="d5c758f5-8236-4a72-be35-98197dcd01fd" providerId="ADAL" clId="{A2C0515C-9230-4FFA-BF51-112A205A8777}" dt="2024-11-18T14:47:35.281" v="539" actId="47"/>
        <pc:sldMkLst>
          <pc:docMk/>
          <pc:sldMk cId="505577933" sldId="333"/>
        </pc:sldMkLst>
      </pc:sldChg>
      <pc:sldChg chg="del">
        <pc:chgData name="Marcelo Chaves Moreira" userId="d5c758f5-8236-4a72-be35-98197dcd01fd" providerId="ADAL" clId="{A2C0515C-9230-4FFA-BF51-112A205A8777}" dt="2024-11-18T14:47:41.843" v="542" actId="47"/>
        <pc:sldMkLst>
          <pc:docMk/>
          <pc:sldMk cId="1596309571" sldId="334"/>
        </pc:sldMkLst>
      </pc:sldChg>
      <pc:sldChg chg="del">
        <pc:chgData name="Marcelo Chaves Moreira" userId="d5c758f5-8236-4a72-be35-98197dcd01fd" providerId="ADAL" clId="{A2C0515C-9230-4FFA-BF51-112A205A8777}" dt="2024-11-18T14:46:41.322" v="530" actId="47"/>
        <pc:sldMkLst>
          <pc:docMk/>
          <pc:sldMk cId="2390845424" sldId="336"/>
        </pc:sldMkLst>
      </pc:sldChg>
      <pc:sldChg chg="del">
        <pc:chgData name="Marcelo Chaves Moreira" userId="d5c758f5-8236-4a72-be35-98197dcd01fd" providerId="ADAL" clId="{A2C0515C-9230-4FFA-BF51-112A205A8777}" dt="2024-11-18T14:47:00.455" v="534" actId="47"/>
        <pc:sldMkLst>
          <pc:docMk/>
          <pc:sldMk cId="2369275718" sldId="339"/>
        </pc:sldMkLst>
      </pc:sldChg>
      <pc:sldChg chg="del">
        <pc:chgData name="Marcelo Chaves Moreira" userId="d5c758f5-8236-4a72-be35-98197dcd01fd" providerId="ADAL" clId="{A2C0515C-9230-4FFA-BF51-112A205A8777}" dt="2024-11-18T14:47:06.681" v="535" actId="47"/>
        <pc:sldMkLst>
          <pc:docMk/>
          <pc:sldMk cId="3280570355" sldId="340"/>
        </pc:sldMkLst>
      </pc:sldChg>
      <pc:sldChg chg="delSp mod">
        <pc:chgData name="Marcelo Chaves Moreira" userId="d5c758f5-8236-4a72-be35-98197dcd01fd" providerId="ADAL" clId="{A2C0515C-9230-4FFA-BF51-112A205A8777}" dt="2024-11-18T17:31:36.015" v="810" actId="478"/>
        <pc:sldMkLst>
          <pc:docMk/>
          <pc:sldMk cId="3629595275" sldId="345"/>
        </pc:sldMkLst>
        <pc:spChg chg="del">
          <ac:chgData name="Marcelo Chaves Moreira" userId="d5c758f5-8236-4a72-be35-98197dcd01fd" providerId="ADAL" clId="{A2C0515C-9230-4FFA-BF51-112A205A8777}" dt="2024-11-18T17:31:36.015" v="810" actId="478"/>
          <ac:spMkLst>
            <pc:docMk/>
            <pc:sldMk cId="3629595275" sldId="345"/>
            <ac:spMk id="2" creationId="{94C4368C-15C6-55B5-369F-4A35C31C824A}"/>
          </ac:spMkLst>
        </pc:spChg>
      </pc:sldChg>
      <pc:sldChg chg="addSp delSp modSp mod">
        <pc:chgData name="Marcelo Chaves Moreira" userId="d5c758f5-8236-4a72-be35-98197dcd01fd" providerId="ADAL" clId="{A2C0515C-9230-4FFA-BF51-112A205A8777}" dt="2024-11-18T19:13:27.238" v="891"/>
        <pc:sldMkLst>
          <pc:docMk/>
          <pc:sldMk cId="1246649960" sldId="346"/>
        </pc:sldMkLst>
        <pc:spChg chg="del">
          <ac:chgData name="Marcelo Chaves Moreira" userId="d5c758f5-8236-4a72-be35-98197dcd01fd" providerId="ADAL" clId="{A2C0515C-9230-4FFA-BF51-112A205A8777}" dt="2024-11-18T17:28:32.789" v="793" actId="478"/>
          <ac:spMkLst>
            <pc:docMk/>
            <pc:sldMk cId="1246649960" sldId="346"/>
            <ac:spMk id="2" creationId="{03BF06DC-6EA6-AAE3-99CD-B3BB74009525}"/>
          </ac:spMkLst>
        </pc:spChg>
        <pc:spChg chg="mod">
          <ac:chgData name="Marcelo Chaves Moreira" userId="d5c758f5-8236-4a72-be35-98197dcd01fd" providerId="ADAL" clId="{A2C0515C-9230-4FFA-BF51-112A205A8777}" dt="2024-11-18T17:30:50.941" v="797" actId="1076"/>
          <ac:spMkLst>
            <pc:docMk/>
            <pc:sldMk cId="1246649960" sldId="346"/>
            <ac:spMk id="8" creationId="{B4CF7AAD-64C4-B87A-F8B6-911E56EE86E9}"/>
          </ac:spMkLst>
        </pc:spChg>
        <pc:spChg chg="mod">
          <ac:chgData name="Marcelo Chaves Moreira" userId="d5c758f5-8236-4a72-be35-98197dcd01fd" providerId="ADAL" clId="{A2C0515C-9230-4FFA-BF51-112A205A8777}" dt="2024-11-18T17:31:24.425" v="809" actId="14100"/>
          <ac:spMkLst>
            <pc:docMk/>
            <pc:sldMk cId="1246649960" sldId="346"/>
            <ac:spMk id="9" creationId="{CE1A77CF-F116-0150-3334-10BD73710F54}"/>
          </ac:spMkLst>
        </pc:spChg>
        <pc:graphicFrameChg chg="add mod ord">
          <ac:chgData name="Marcelo Chaves Moreira" userId="d5c758f5-8236-4a72-be35-98197dcd01fd" providerId="ADAL" clId="{A2C0515C-9230-4FFA-BF51-112A205A8777}" dt="2024-11-18T19:13:27.238" v="891"/>
          <ac:graphicFrameMkLst>
            <pc:docMk/>
            <pc:sldMk cId="1246649960" sldId="346"/>
            <ac:graphicFrameMk id="3" creationId="{9E829886-F8CC-8D67-645F-7568CE6F7076}"/>
          </ac:graphicFrameMkLst>
        </pc:graphicFrameChg>
        <pc:graphicFrameChg chg="del">
          <ac:chgData name="Marcelo Chaves Moreira" userId="d5c758f5-8236-4a72-be35-98197dcd01fd" providerId="ADAL" clId="{A2C0515C-9230-4FFA-BF51-112A205A8777}" dt="2024-11-18T17:28:05.823" v="788" actId="478"/>
          <ac:graphicFrameMkLst>
            <pc:docMk/>
            <pc:sldMk cId="1246649960" sldId="346"/>
            <ac:graphicFrameMk id="5" creationId="{FCAB39B6-0BBD-4BA9-BBF1-71F074913C42}"/>
          </ac:graphicFrameMkLst>
        </pc:graphicFrameChg>
      </pc:sldChg>
      <pc:sldChg chg="addSp delSp modSp add del modAnim">
        <pc:chgData name="Marcelo Chaves Moreira" userId="d5c758f5-8236-4a72-be35-98197dcd01fd" providerId="ADAL" clId="{A2C0515C-9230-4FFA-BF51-112A205A8777}" dt="2024-11-18T14:46:22.448" v="529" actId="47"/>
        <pc:sldMkLst>
          <pc:docMk/>
          <pc:sldMk cId="804803595" sldId="347"/>
        </pc:sldMkLst>
        <pc:spChg chg="del">
          <ac:chgData name="Marcelo Chaves Moreira" userId="d5c758f5-8236-4a72-be35-98197dcd01fd" providerId="ADAL" clId="{A2C0515C-9230-4FFA-BF51-112A205A8777}" dt="2024-11-18T14:00:07.403" v="16" actId="478"/>
          <ac:spMkLst>
            <pc:docMk/>
            <pc:sldMk cId="804803595" sldId="347"/>
            <ac:spMk id="6" creationId="{7F592516-2330-2B59-555F-79154B5A2A87}"/>
          </ac:spMkLst>
        </pc:spChg>
        <pc:spChg chg="del">
          <ac:chgData name="Marcelo Chaves Moreira" userId="d5c758f5-8236-4a72-be35-98197dcd01fd" providerId="ADAL" clId="{A2C0515C-9230-4FFA-BF51-112A205A8777}" dt="2024-11-18T14:00:07.403" v="16" actId="478"/>
          <ac:spMkLst>
            <pc:docMk/>
            <pc:sldMk cId="804803595" sldId="347"/>
            <ac:spMk id="24" creationId="{D575F608-1966-A95D-BB4D-A51B00529151}"/>
          </ac:spMkLst>
        </pc:spChg>
        <pc:picChg chg="del">
          <ac:chgData name="Marcelo Chaves Moreira" userId="d5c758f5-8236-4a72-be35-98197dcd01fd" providerId="ADAL" clId="{A2C0515C-9230-4FFA-BF51-112A205A8777}" dt="2024-11-18T14:00:05.397" v="15" actId="478"/>
          <ac:picMkLst>
            <pc:docMk/>
            <pc:sldMk cId="804803595" sldId="347"/>
            <ac:picMk id="7" creationId="{554806C4-814E-7604-8043-6593B78F23CA}"/>
          </ac:picMkLst>
        </pc:picChg>
        <pc:picChg chg="del">
          <ac:chgData name="Marcelo Chaves Moreira" userId="d5c758f5-8236-4a72-be35-98197dcd01fd" providerId="ADAL" clId="{A2C0515C-9230-4FFA-BF51-112A205A8777}" dt="2024-11-18T14:00:07.403" v="16" actId="478"/>
          <ac:picMkLst>
            <pc:docMk/>
            <pc:sldMk cId="804803595" sldId="347"/>
            <ac:picMk id="9" creationId="{81D00780-6B07-7474-3482-EB68D2B35BC0}"/>
          </ac:picMkLst>
        </pc:picChg>
        <pc:picChg chg="del">
          <ac:chgData name="Marcelo Chaves Moreira" userId="d5c758f5-8236-4a72-be35-98197dcd01fd" providerId="ADAL" clId="{A2C0515C-9230-4FFA-BF51-112A205A8777}" dt="2024-11-18T14:00:07.403" v="16" actId="478"/>
          <ac:picMkLst>
            <pc:docMk/>
            <pc:sldMk cId="804803595" sldId="347"/>
            <ac:picMk id="10" creationId="{84D73615-97BB-72A0-90F1-6BFB094E6671}"/>
          </ac:picMkLst>
        </pc:picChg>
        <pc:picChg chg="del">
          <ac:chgData name="Marcelo Chaves Moreira" userId="d5c758f5-8236-4a72-be35-98197dcd01fd" providerId="ADAL" clId="{A2C0515C-9230-4FFA-BF51-112A205A8777}" dt="2024-11-18T14:00:07.403" v="16" actId="478"/>
          <ac:picMkLst>
            <pc:docMk/>
            <pc:sldMk cId="804803595" sldId="347"/>
            <ac:picMk id="11" creationId="{30AEAE28-2375-6C31-9F30-8B33AC12E577}"/>
          </ac:picMkLst>
        </pc:picChg>
        <pc:picChg chg="del">
          <ac:chgData name="Marcelo Chaves Moreira" userId="d5c758f5-8236-4a72-be35-98197dcd01fd" providerId="ADAL" clId="{A2C0515C-9230-4FFA-BF51-112A205A8777}" dt="2024-11-18T14:00:07.403" v="16" actId="478"/>
          <ac:picMkLst>
            <pc:docMk/>
            <pc:sldMk cId="804803595" sldId="347"/>
            <ac:picMk id="12" creationId="{FDAFC725-B693-CFEA-9172-D4AED9B1E6A0}"/>
          </ac:picMkLst>
        </pc:picChg>
        <pc:picChg chg="del">
          <ac:chgData name="Marcelo Chaves Moreira" userId="d5c758f5-8236-4a72-be35-98197dcd01fd" providerId="ADAL" clId="{A2C0515C-9230-4FFA-BF51-112A205A8777}" dt="2024-11-18T14:00:07.403" v="16" actId="478"/>
          <ac:picMkLst>
            <pc:docMk/>
            <pc:sldMk cId="804803595" sldId="347"/>
            <ac:picMk id="13" creationId="{027A6479-79AC-26B0-E87A-A3A7A769475F}"/>
          </ac:picMkLst>
        </pc:picChg>
        <pc:picChg chg="del">
          <ac:chgData name="Marcelo Chaves Moreira" userId="d5c758f5-8236-4a72-be35-98197dcd01fd" providerId="ADAL" clId="{A2C0515C-9230-4FFA-BF51-112A205A8777}" dt="2024-11-18T14:00:07.403" v="16" actId="478"/>
          <ac:picMkLst>
            <pc:docMk/>
            <pc:sldMk cId="804803595" sldId="347"/>
            <ac:picMk id="14" creationId="{625D0F70-2A9C-7F3B-D087-DEE273A640EF}"/>
          </ac:picMkLst>
        </pc:picChg>
        <pc:picChg chg="del">
          <ac:chgData name="Marcelo Chaves Moreira" userId="d5c758f5-8236-4a72-be35-98197dcd01fd" providerId="ADAL" clId="{A2C0515C-9230-4FFA-BF51-112A205A8777}" dt="2024-11-18T14:00:07.403" v="16" actId="478"/>
          <ac:picMkLst>
            <pc:docMk/>
            <pc:sldMk cId="804803595" sldId="347"/>
            <ac:picMk id="15" creationId="{E727E4CF-3417-89CB-A27B-BE8B087FAA55}"/>
          </ac:picMkLst>
        </pc:picChg>
        <pc:picChg chg="del">
          <ac:chgData name="Marcelo Chaves Moreira" userId="d5c758f5-8236-4a72-be35-98197dcd01fd" providerId="ADAL" clId="{A2C0515C-9230-4FFA-BF51-112A205A8777}" dt="2024-11-18T14:00:07.403" v="16" actId="478"/>
          <ac:picMkLst>
            <pc:docMk/>
            <pc:sldMk cId="804803595" sldId="347"/>
            <ac:picMk id="16" creationId="{9D34CF18-FD01-9CF2-9376-19A21FA43304}"/>
          </ac:picMkLst>
        </pc:picChg>
        <pc:picChg chg="del">
          <ac:chgData name="Marcelo Chaves Moreira" userId="d5c758f5-8236-4a72-be35-98197dcd01fd" providerId="ADAL" clId="{A2C0515C-9230-4FFA-BF51-112A205A8777}" dt="2024-11-18T14:00:07.403" v="16" actId="478"/>
          <ac:picMkLst>
            <pc:docMk/>
            <pc:sldMk cId="804803595" sldId="347"/>
            <ac:picMk id="17" creationId="{71865F02-B88E-4753-2850-A7FC32BE4538}"/>
          </ac:picMkLst>
        </pc:picChg>
        <pc:picChg chg="del">
          <ac:chgData name="Marcelo Chaves Moreira" userId="d5c758f5-8236-4a72-be35-98197dcd01fd" providerId="ADAL" clId="{A2C0515C-9230-4FFA-BF51-112A205A8777}" dt="2024-11-18T14:00:07.403" v="16" actId="478"/>
          <ac:picMkLst>
            <pc:docMk/>
            <pc:sldMk cId="804803595" sldId="347"/>
            <ac:picMk id="18" creationId="{565B6D1D-09BB-EEC7-9AB7-5D68C6098CA2}"/>
          </ac:picMkLst>
        </pc:picChg>
        <pc:picChg chg="del">
          <ac:chgData name="Marcelo Chaves Moreira" userId="d5c758f5-8236-4a72-be35-98197dcd01fd" providerId="ADAL" clId="{A2C0515C-9230-4FFA-BF51-112A205A8777}" dt="2024-11-18T14:00:07.403" v="16" actId="478"/>
          <ac:picMkLst>
            <pc:docMk/>
            <pc:sldMk cId="804803595" sldId="347"/>
            <ac:picMk id="19" creationId="{5287D2DC-40E3-00FA-B429-EFECA582AB36}"/>
          </ac:picMkLst>
        </pc:picChg>
        <pc:picChg chg="del">
          <ac:chgData name="Marcelo Chaves Moreira" userId="d5c758f5-8236-4a72-be35-98197dcd01fd" providerId="ADAL" clId="{A2C0515C-9230-4FFA-BF51-112A205A8777}" dt="2024-11-18T14:00:07.403" v="16" actId="478"/>
          <ac:picMkLst>
            <pc:docMk/>
            <pc:sldMk cId="804803595" sldId="347"/>
            <ac:picMk id="20" creationId="{0969F758-0EAE-354C-BFEF-8E3880C7029D}"/>
          </ac:picMkLst>
        </pc:picChg>
        <pc:picChg chg="del">
          <ac:chgData name="Marcelo Chaves Moreira" userId="d5c758f5-8236-4a72-be35-98197dcd01fd" providerId="ADAL" clId="{A2C0515C-9230-4FFA-BF51-112A205A8777}" dt="2024-11-18T14:00:07.403" v="16" actId="478"/>
          <ac:picMkLst>
            <pc:docMk/>
            <pc:sldMk cId="804803595" sldId="347"/>
            <ac:picMk id="21" creationId="{41569C14-A612-D20A-CEA6-C97B5C33D4B8}"/>
          </ac:picMkLst>
        </pc:picChg>
        <pc:picChg chg="del">
          <ac:chgData name="Marcelo Chaves Moreira" userId="d5c758f5-8236-4a72-be35-98197dcd01fd" providerId="ADAL" clId="{A2C0515C-9230-4FFA-BF51-112A205A8777}" dt="2024-11-18T14:00:07.403" v="16" actId="478"/>
          <ac:picMkLst>
            <pc:docMk/>
            <pc:sldMk cId="804803595" sldId="347"/>
            <ac:picMk id="22" creationId="{CE1540EA-0F59-FC9E-BB70-29D4F7731D98}"/>
          </ac:picMkLst>
        </pc:picChg>
        <pc:picChg chg="del">
          <ac:chgData name="Marcelo Chaves Moreira" userId="d5c758f5-8236-4a72-be35-98197dcd01fd" providerId="ADAL" clId="{A2C0515C-9230-4FFA-BF51-112A205A8777}" dt="2024-11-18T14:00:07.403" v="16" actId="478"/>
          <ac:picMkLst>
            <pc:docMk/>
            <pc:sldMk cId="804803595" sldId="347"/>
            <ac:picMk id="23" creationId="{4ABB9D25-C839-EB4A-0688-AEC7A9643733}"/>
          </ac:picMkLst>
        </pc:picChg>
        <pc:picChg chg="del">
          <ac:chgData name="Marcelo Chaves Moreira" userId="d5c758f5-8236-4a72-be35-98197dcd01fd" providerId="ADAL" clId="{A2C0515C-9230-4FFA-BF51-112A205A8777}" dt="2024-11-18T14:00:08.513" v="17" actId="478"/>
          <ac:picMkLst>
            <pc:docMk/>
            <pc:sldMk cId="804803595" sldId="347"/>
            <ac:picMk id="25" creationId="{B00141E7-1FF0-DB02-0680-67AB6C0E9D52}"/>
          </ac:picMkLst>
        </pc:picChg>
        <pc:picChg chg="add del mod">
          <ac:chgData name="Marcelo Chaves Moreira" userId="d5c758f5-8236-4a72-be35-98197dcd01fd" providerId="ADAL" clId="{A2C0515C-9230-4FFA-BF51-112A205A8777}" dt="2024-11-18T14:02:32.692" v="23" actId="478"/>
          <ac:picMkLst>
            <pc:docMk/>
            <pc:sldMk cId="804803595" sldId="347"/>
            <ac:picMk id="1026" creationId="{E155D83E-DED8-C2EF-B026-3B97C3793FBA}"/>
          </ac:picMkLst>
        </pc:picChg>
        <pc:picChg chg="add mod">
          <ac:chgData name="Marcelo Chaves Moreira" userId="d5c758f5-8236-4a72-be35-98197dcd01fd" providerId="ADAL" clId="{A2C0515C-9230-4FFA-BF51-112A205A8777}" dt="2024-11-18T14:04:08.331" v="27" actId="1076"/>
          <ac:picMkLst>
            <pc:docMk/>
            <pc:sldMk cId="804803595" sldId="347"/>
            <ac:picMk id="1028" creationId="{02089639-91E9-E9E5-FE4B-88C4EBC2FC5D}"/>
          </ac:picMkLst>
        </pc:picChg>
      </pc:sldChg>
      <pc:sldChg chg="addSp modSp add mod">
        <pc:chgData name="Marcelo Chaves Moreira" userId="d5c758f5-8236-4a72-be35-98197dcd01fd" providerId="ADAL" clId="{A2C0515C-9230-4FFA-BF51-112A205A8777}" dt="2024-11-18T19:23:16.615" v="955" actId="113"/>
        <pc:sldMkLst>
          <pc:docMk/>
          <pc:sldMk cId="214329434" sldId="348"/>
        </pc:sldMkLst>
        <pc:spChg chg="add mod">
          <ac:chgData name="Marcelo Chaves Moreira" userId="d5c758f5-8236-4a72-be35-98197dcd01fd" providerId="ADAL" clId="{A2C0515C-9230-4FFA-BF51-112A205A8777}" dt="2024-11-18T19:23:16.615" v="955" actId="113"/>
          <ac:spMkLst>
            <pc:docMk/>
            <pc:sldMk cId="214329434" sldId="348"/>
            <ac:spMk id="2" creationId="{B948BE9B-F029-3E60-B604-A1A0B2D4F183}"/>
          </ac:spMkLst>
        </pc:spChg>
        <pc:spChg chg="add mod">
          <ac:chgData name="Marcelo Chaves Moreira" userId="d5c758f5-8236-4a72-be35-98197dcd01fd" providerId="ADAL" clId="{A2C0515C-9230-4FFA-BF51-112A205A8777}" dt="2024-11-18T14:22:17.076" v="64" actId="6549"/>
          <ac:spMkLst>
            <pc:docMk/>
            <pc:sldMk cId="214329434" sldId="348"/>
            <ac:spMk id="3" creationId="{074740AA-4195-B053-C1FC-DC14BCD6E739}"/>
          </ac:spMkLst>
        </pc:spChg>
        <pc:spChg chg="add mod ord">
          <ac:chgData name="Marcelo Chaves Moreira" userId="d5c758f5-8236-4a72-be35-98197dcd01fd" providerId="ADAL" clId="{A2C0515C-9230-4FFA-BF51-112A205A8777}" dt="2024-11-18T14:34:09.705" v="201" actId="403"/>
          <ac:spMkLst>
            <pc:docMk/>
            <pc:sldMk cId="214329434" sldId="348"/>
            <ac:spMk id="5" creationId="{046E522B-E8A4-9DC9-2A4A-C2DB823EDDDF}"/>
          </ac:spMkLst>
        </pc:spChg>
        <pc:spChg chg="mod">
          <ac:chgData name="Marcelo Chaves Moreira" userId="d5c758f5-8236-4a72-be35-98197dcd01fd" providerId="ADAL" clId="{A2C0515C-9230-4FFA-BF51-112A205A8777}" dt="2024-11-18T14:22:26.999" v="65" actId="6549"/>
          <ac:spMkLst>
            <pc:docMk/>
            <pc:sldMk cId="214329434" sldId="348"/>
            <ac:spMk id="8" creationId="{48788136-7C4E-97F9-384B-8C8E81911F90}"/>
          </ac:spMkLst>
        </pc:spChg>
        <pc:spChg chg="add mod">
          <ac:chgData name="Marcelo Chaves Moreira" userId="d5c758f5-8236-4a72-be35-98197dcd01fd" providerId="ADAL" clId="{A2C0515C-9230-4FFA-BF51-112A205A8777}" dt="2024-11-18T14:45:18.058" v="527" actId="1076"/>
          <ac:spMkLst>
            <pc:docMk/>
            <pc:sldMk cId="214329434" sldId="348"/>
            <ac:spMk id="10" creationId="{25BFDDD2-6D08-9957-7A32-36CF97F29739}"/>
          </ac:spMkLst>
        </pc:spChg>
        <pc:picChg chg="add mod">
          <ac:chgData name="Marcelo Chaves Moreira" userId="d5c758f5-8236-4a72-be35-98197dcd01fd" providerId="ADAL" clId="{A2C0515C-9230-4FFA-BF51-112A205A8777}" dt="2024-11-18T14:34:04.809" v="199" actId="14100"/>
          <ac:picMkLst>
            <pc:docMk/>
            <pc:sldMk cId="214329434" sldId="348"/>
            <ac:picMk id="7" creationId="{E854A901-6199-CB1B-DC56-E857D25E03C3}"/>
          </ac:picMkLst>
        </pc:picChg>
        <pc:picChg chg="mod">
          <ac:chgData name="Marcelo Chaves Moreira" userId="d5c758f5-8236-4a72-be35-98197dcd01fd" providerId="ADAL" clId="{A2C0515C-9230-4FFA-BF51-112A205A8777}" dt="2024-11-18T14:43:27.767" v="462" actId="1076"/>
          <ac:picMkLst>
            <pc:docMk/>
            <pc:sldMk cId="214329434" sldId="348"/>
            <ac:picMk id="1028" creationId="{02089639-91E9-E9E5-FE4B-88C4EBC2FC5D}"/>
          </ac:picMkLst>
        </pc:picChg>
      </pc:sldChg>
      <pc:sldChg chg="add del">
        <pc:chgData name="Marcelo Chaves Moreira" userId="d5c758f5-8236-4a72-be35-98197dcd01fd" providerId="ADAL" clId="{A2C0515C-9230-4FFA-BF51-112A205A8777}" dt="2024-11-18T17:12:07.276" v="765" actId="47"/>
        <pc:sldMkLst>
          <pc:docMk/>
          <pc:sldMk cId="502296342" sldId="349"/>
        </pc:sldMkLst>
      </pc:sldChg>
      <pc:sldChg chg="add del">
        <pc:chgData name="Marcelo Chaves Moreira" userId="d5c758f5-8236-4a72-be35-98197dcd01fd" providerId="ADAL" clId="{A2C0515C-9230-4FFA-BF51-112A205A8777}" dt="2024-11-18T14:46:21.441" v="528" actId="47"/>
        <pc:sldMkLst>
          <pc:docMk/>
          <pc:sldMk cId="3442579315" sldId="349"/>
        </pc:sldMkLst>
      </pc:sldChg>
      <pc:sldChg chg="addSp delSp modSp add mod">
        <pc:chgData name="Marcelo Chaves Moreira" userId="d5c758f5-8236-4a72-be35-98197dcd01fd" providerId="ADAL" clId="{A2C0515C-9230-4FFA-BF51-112A205A8777}" dt="2024-11-18T17:13:27.146" v="778" actId="14100"/>
        <pc:sldMkLst>
          <pc:docMk/>
          <pc:sldMk cId="525936162" sldId="350"/>
        </pc:sldMkLst>
        <pc:spChg chg="add mod">
          <ac:chgData name="Marcelo Chaves Moreira" userId="d5c758f5-8236-4a72-be35-98197dcd01fd" providerId="ADAL" clId="{A2C0515C-9230-4FFA-BF51-112A205A8777}" dt="2024-11-18T17:13:27.146" v="778" actId="14100"/>
          <ac:spMkLst>
            <pc:docMk/>
            <pc:sldMk cId="525936162" sldId="350"/>
            <ac:spMk id="5" creationId="{8AB8A10B-EE76-7371-65D2-155F72A08BD0}"/>
          </ac:spMkLst>
        </pc:spChg>
        <pc:spChg chg="del mod">
          <ac:chgData name="Marcelo Chaves Moreira" userId="d5c758f5-8236-4a72-be35-98197dcd01fd" providerId="ADAL" clId="{A2C0515C-9230-4FFA-BF51-112A205A8777}" dt="2024-11-18T17:13:07.805" v="774" actId="478"/>
          <ac:spMkLst>
            <pc:docMk/>
            <pc:sldMk cId="525936162" sldId="350"/>
            <ac:spMk id="9" creationId="{8346280C-51E4-5F65-CDD8-FA2AE3AAB1A4}"/>
          </ac:spMkLst>
        </pc:spChg>
        <pc:picChg chg="add mod">
          <ac:chgData name="Marcelo Chaves Moreira" userId="d5c758f5-8236-4a72-be35-98197dcd01fd" providerId="ADAL" clId="{A2C0515C-9230-4FFA-BF51-112A205A8777}" dt="2024-11-18T15:23:16.537" v="658" actId="1076"/>
          <ac:picMkLst>
            <pc:docMk/>
            <pc:sldMk cId="525936162" sldId="350"/>
            <ac:picMk id="2" creationId="{A6EC1B69-67F9-FFA8-978A-2255AFD40AB4}"/>
          </ac:picMkLst>
        </pc:picChg>
        <pc:picChg chg="mod">
          <ac:chgData name="Marcelo Chaves Moreira" userId="d5c758f5-8236-4a72-be35-98197dcd01fd" providerId="ADAL" clId="{A2C0515C-9230-4FFA-BF51-112A205A8777}" dt="2024-11-18T15:23:36.699" v="659" actId="1076"/>
          <ac:picMkLst>
            <pc:docMk/>
            <pc:sldMk cId="525936162" sldId="350"/>
            <ac:picMk id="15" creationId="{6734CACA-9C18-EF41-A6D1-C3F9E2A8FD5A}"/>
          </ac:picMkLst>
        </pc:picChg>
        <pc:picChg chg="add mod">
          <ac:chgData name="Marcelo Chaves Moreira" userId="d5c758f5-8236-4a72-be35-98197dcd01fd" providerId="ADAL" clId="{A2C0515C-9230-4FFA-BF51-112A205A8777}" dt="2024-11-18T15:23:16.537" v="658" actId="1076"/>
          <ac:picMkLst>
            <pc:docMk/>
            <pc:sldMk cId="525936162" sldId="350"/>
            <ac:picMk id="18" creationId="{C13FA44B-49BF-11B8-86BA-9D042D3E2EE8}"/>
          </ac:picMkLst>
        </pc:picChg>
        <pc:picChg chg="add mod">
          <ac:chgData name="Marcelo Chaves Moreira" userId="d5c758f5-8236-4a72-be35-98197dcd01fd" providerId="ADAL" clId="{A2C0515C-9230-4FFA-BF51-112A205A8777}" dt="2024-11-18T15:23:16.537" v="658" actId="1076"/>
          <ac:picMkLst>
            <pc:docMk/>
            <pc:sldMk cId="525936162" sldId="350"/>
            <ac:picMk id="19" creationId="{AE287DC1-0159-9BDC-0BE1-32FE616BDF2B}"/>
          </ac:picMkLst>
        </pc:picChg>
        <pc:picChg chg="add mod">
          <ac:chgData name="Marcelo Chaves Moreira" userId="d5c758f5-8236-4a72-be35-98197dcd01fd" providerId="ADAL" clId="{A2C0515C-9230-4FFA-BF51-112A205A8777}" dt="2024-11-18T15:23:16.537" v="658" actId="1076"/>
          <ac:picMkLst>
            <pc:docMk/>
            <pc:sldMk cId="525936162" sldId="350"/>
            <ac:picMk id="21" creationId="{E36D0D55-F88E-D5AB-7174-9F8970B2E5DE}"/>
          </ac:picMkLst>
        </pc:picChg>
        <pc:picChg chg="mod">
          <ac:chgData name="Marcelo Chaves Moreira" userId="d5c758f5-8236-4a72-be35-98197dcd01fd" providerId="ADAL" clId="{A2C0515C-9230-4FFA-BF51-112A205A8777}" dt="2024-11-18T15:23:36.699" v="659" actId="1076"/>
          <ac:picMkLst>
            <pc:docMk/>
            <pc:sldMk cId="525936162" sldId="350"/>
            <ac:picMk id="2056" creationId="{A6EC1B69-67F9-FFA8-978A-2255AFD40AB4}"/>
          </ac:picMkLst>
        </pc:picChg>
      </pc:sldChg>
      <pc:sldChg chg="modSp add mod">
        <pc:chgData name="Marcelo Chaves Moreira" userId="d5c758f5-8236-4a72-be35-98197dcd01fd" providerId="ADAL" clId="{A2C0515C-9230-4FFA-BF51-112A205A8777}" dt="2024-11-18T19:11:26.018" v="884" actId="1076"/>
        <pc:sldMkLst>
          <pc:docMk/>
          <pc:sldMk cId="2881822034" sldId="351"/>
        </pc:sldMkLst>
        <pc:spChg chg="mod">
          <ac:chgData name="Marcelo Chaves Moreira" userId="d5c758f5-8236-4a72-be35-98197dcd01fd" providerId="ADAL" clId="{A2C0515C-9230-4FFA-BF51-112A205A8777}" dt="2024-11-18T19:11:08.175" v="881" actId="1035"/>
          <ac:spMkLst>
            <pc:docMk/>
            <pc:sldMk cId="2881822034" sldId="351"/>
            <ac:spMk id="9" creationId="{8346280C-51E4-5F65-CDD8-FA2AE3AAB1A4}"/>
          </ac:spMkLst>
        </pc:spChg>
        <pc:picChg chg="mod">
          <ac:chgData name="Marcelo Chaves Moreira" userId="d5c758f5-8236-4a72-be35-98197dcd01fd" providerId="ADAL" clId="{A2C0515C-9230-4FFA-BF51-112A205A8777}" dt="2024-11-18T19:11:26.018" v="884" actId="1076"/>
          <ac:picMkLst>
            <pc:docMk/>
            <pc:sldMk cId="2881822034" sldId="351"/>
            <ac:picMk id="28" creationId="{A466CE35-2DEA-0641-201B-E637264F7A4E}"/>
          </ac:picMkLst>
        </pc:picChg>
        <pc:picChg chg="mod">
          <ac:chgData name="Marcelo Chaves Moreira" userId="d5c758f5-8236-4a72-be35-98197dcd01fd" providerId="ADAL" clId="{A2C0515C-9230-4FFA-BF51-112A205A8777}" dt="2024-11-18T17:13:47.710" v="785" actId="1035"/>
          <ac:picMkLst>
            <pc:docMk/>
            <pc:sldMk cId="2881822034" sldId="351"/>
            <ac:picMk id="39" creationId="{B998DA90-C076-25FD-D46F-869B34EB3D52}"/>
          </ac:picMkLst>
        </pc:picChg>
        <pc:picChg chg="mod">
          <ac:chgData name="Marcelo Chaves Moreira" userId="d5c758f5-8236-4a72-be35-98197dcd01fd" providerId="ADAL" clId="{A2C0515C-9230-4FFA-BF51-112A205A8777}" dt="2024-11-18T17:13:47.710" v="785" actId="1035"/>
          <ac:picMkLst>
            <pc:docMk/>
            <pc:sldMk cId="2881822034" sldId="351"/>
            <ac:picMk id="41" creationId="{90E86C43-97A6-809D-8F41-2925863E0A79}"/>
          </ac:picMkLst>
        </pc:picChg>
        <pc:picChg chg="mod">
          <ac:chgData name="Marcelo Chaves Moreira" userId="d5c758f5-8236-4a72-be35-98197dcd01fd" providerId="ADAL" clId="{A2C0515C-9230-4FFA-BF51-112A205A8777}" dt="2024-11-18T17:13:47.710" v="785" actId="1035"/>
          <ac:picMkLst>
            <pc:docMk/>
            <pc:sldMk cId="2881822034" sldId="351"/>
            <ac:picMk id="45" creationId="{874DBE8A-A8F1-3BBA-948A-7EE73CA9E238}"/>
          </ac:picMkLst>
        </pc:picChg>
      </pc:sldChg>
      <pc:sldMasterChg chg="modSp mod">
        <pc:chgData name="Marcelo Chaves Moreira" userId="d5c758f5-8236-4a72-be35-98197dcd01fd" providerId="ADAL" clId="{A2C0515C-9230-4FFA-BF51-112A205A8777}" dt="2024-11-18T13:07:32.233" v="13" actId="14100"/>
        <pc:sldMasterMkLst>
          <pc:docMk/>
          <pc:sldMasterMk cId="2648033732" sldId="2147483648"/>
        </pc:sldMasterMkLst>
        <pc:grpChg chg="mod">
          <ac:chgData name="Marcelo Chaves Moreira" userId="d5c758f5-8236-4a72-be35-98197dcd01fd" providerId="ADAL" clId="{A2C0515C-9230-4FFA-BF51-112A205A8777}" dt="2024-11-18T13:07:32.233" v="13" actId="14100"/>
          <ac:grpSpMkLst>
            <pc:docMk/>
            <pc:sldMasterMk cId="2648033732" sldId="2147483648"/>
            <ac:grpSpMk id="10" creationId="{5EB171A9-A4BD-D7BA-DFA6-EDB228D5099F}"/>
          </ac:grpSpMkLst>
        </pc:grp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ote%20dell\Downloads\Lista_Municipio_Bioma_250mil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integracao-my.sharepoint.com/personal/marcelo_chaves_integracao_gov_br/Documents/SNSA/DSR/TED%20Univasf/Bioma_Predominante_por_Municipio_2024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integracao-my.sharepoint.com/personal/marcelo_chaves_integracao_gov_br/Documents/SNSA/DSR/TED%20Univasf/Bioma_Predominante_por_Municipio_2024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integracao-my.sharepoint.com/personal/marcelo_chaves_integracao_gov_br/Documents/SNSA/DSR/TED%20Univasf/Bioma_Predominante_por_Municipio_2024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integracao-my.sharepoint.com/personal/marcelo_chaves_integracao_gov_br/Documents/SNSA/DSR/Dados/Censo%202010%20-%20agua%20rural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integracao-my.sharepoint.com/personal/marcelo_chaves_integracao_gov_br/Documents/SNSA/DSR/Dados/Censo%202010%20-%20agua%20rural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https://integracao-my.sharepoint.com/personal/marcelo_chaves_integracao_gov_br/Documents/SNSA/IBGE/Condi&#231;&#245;es%20de%20Saneamento%20B&#225;sico%20dos%20domic&#237;lios%20por%20Setor%20Censit&#225;rio_Bahia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https://integracao-my.sharepoint.com/personal/marcelo_chaves_integracao_gov_br/Documents/SNSA/IBGE/Condi&#231;&#245;es%20de%20Saneamento%20B&#225;sico%20dos%20domic&#237;lios%20por%20Setor%20Censit&#225;rio_Bahia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https://integracao-my.sharepoint.com/personal/marcelo_chaves_integracao_gov_br/Documents/SNSA/IBGE/Condi&#231;&#245;es%20de%20Saneamento%20B&#225;sico%20dos%20domic&#237;lios%20por%20Setor%20Censit&#225;rio_Bahia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https://integracao-my.sharepoint.com/personal/marcelo_chaves_integracao_gov_br/Documents/SNSA/IBGE/Condi&#231;&#245;es%20de%20Saneamento%20B&#225;sico%20dos%20domic&#237;lios%20por%20Setor%20Censit&#225;rio_Bahia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https://integracao-my.sharepoint.com/personal/marcelo_chaves_integracao_gov_br/Documents/SNSA/IBGE/Condi&#231;&#245;es%20de%20Saneamento%20B&#225;sico%20dos%20domic&#237;lios%20por%20Setor%20Censit&#225;rio_Bahia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https://integracao-my.sharepoint.com/personal/marcelo_chaves_integracao_gov_br/Documents/SNSA/IBGE/Condi&#231;&#245;es%20de%20Saneamento%20B&#225;sico%20dos%20domic&#237;lios%20por%20Setor%20Censit&#225;rio_Bahia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https://integracao-my.sharepoint.com/personal/marcelo_chaves_integracao_gov_br/Documents/SNSA/IBGE/Condi&#231;&#245;es%20de%20Saneamento%20B&#225;sico%20dos%20domic&#237;lios%20por%20Setor%20Censit&#225;rio_Bahia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674196085240758"/>
          <c:y val="0.18219168344266087"/>
          <c:w val="0.53189537422808741"/>
          <c:h val="0.63751147599003577"/>
        </c:manualLayout>
      </c:layout>
      <c:pieChart>
        <c:varyColors val="1"/>
        <c:ser>
          <c:idx val="0"/>
          <c:order val="0"/>
          <c:tx>
            <c:strRef>
              <c:f>[Bioma_Predominante_por_Municipio_2024.xlsx]Planilha1!$H$2</c:f>
              <c:strCache>
                <c:ptCount val="1"/>
                <c:pt idx="0">
                  <c:v> População Total (2010) </c:v>
                </c:pt>
              </c:strCache>
            </c:strRef>
          </c:tx>
          <c:dPt>
            <c:idx val="0"/>
            <c:bubble3D val="0"/>
            <c:spPr>
              <a:solidFill>
                <a:srgbClr val="B5EFC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DEF-4006-97F4-B27682EA5F95}"/>
              </c:ext>
            </c:extLst>
          </c:dPt>
          <c:dPt>
            <c:idx val="1"/>
            <c:bubble3D val="0"/>
            <c:spPr>
              <a:solidFill>
                <a:srgbClr val="BBE6E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DEF-4006-97F4-B27682EA5F95}"/>
              </c:ext>
            </c:extLst>
          </c:dPt>
          <c:dPt>
            <c:idx val="2"/>
            <c:bubble3D val="0"/>
            <c:spPr>
              <a:solidFill>
                <a:srgbClr val="B1AFE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DEF-4006-97F4-B27682EA5F95}"/>
              </c:ext>
            </c:extLst>
          </c:dPt>
          <c:dPt>
            <c:idx val="3"/>
            <c:bubble3D val="0"/>
            <c:spPr>
              <a:solidFill>
                <a:srgbClr val="F1E2C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DEF-4006-97F4-B27682EA5F95}"/>
              </c:ext>
            </c:extLst>
          </c:dPt>
          <c:dPt>
            <c:idx val="4"/>
            <c:bubble3D val="0"/>
            <c:spPr>
              <a:solidFill>
                <a:srgbClr val="F2C1F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DEF-4006-97F4-B27682EA5F95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DEF-4006-97F4-B27682EA5F95}"/>
              </c:ext>
            </c:extLst>
          </c:dPt>
          <c:dLbls>
            <c:dLbl>
              <c:idx val="0"/>
              <c:layout>
                <c:manualLayout>
                  <c:x val="0.1075181539807524"/>
                  <c:y val="4.52063283756197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DEF-4006-97F4-B27682EA5F95}"/>
                </c:ext>
              </c:extLst>
            </c:dLbl>
            <c:dLbl>
              <c:idx val="1"/>
              <c:layout>
                <c:manualLayout>
                  <c:x val="8.3636920384951879E-2"/>
                  <c:y val="-4.25174978127734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DEF-4006-97F4-B27682EA5F95}"/>
                </c:ext>
              </c:extLst>
            </c:dLbl>
            <c:dLbl>
              <c:idx val="2"/>
              <c:layout>
                <c:manualLayout>
                  <c:x val="2.1892169728783901E-2"/>
                  <c:y val="6.9640201224846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DEF-4006-97F4-B27682EA5F95}"/>
                </c:ext>
              </c:extLst>
            </c:dLbl>
            <c:dLbl>
              <c:idx val="3"/>
              <c:layout>
                <c:manualLayout>
                  <c:x val="-5.7837926509186351E-2"/>
                  <c:y val="2.73797025371828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DEF-4006-97F4-B27682EA5F95}"/>
                </c:ext>
              </c:extLst>
            </c:dLbl>
            <c:dLbl>
              <c:idx val="4"/>
              <c:layout>
                <c:manualLayout>
                  <c:x val="-0.14220450568678919"/>
                  <c:y val="-2.2553951589384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DEF-4006-97F4-B27682EA5F95}"/>
                </c:ext>
              </c:extLst>
            </c:dLbl>
            <c:dLbl>
              <c:idx val="5"/>
              <c:layout>
                <c:manualLayout>
                  <c:x val="2.4538057742782154E-2"/>
                  <c:y val="-1.41786964129483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DEF-4006-97F4-B27682EA5F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[Bioma_Predominante_por_Municipio_2024.xlsx]Planilha1!$B$3:$B$8</c:f>
              <c:strCache>
                <c:ptCount val="6"/>
                <c:pt idx="0">
                  <c:v>Amazônia</c:v>
                </c:pt>
                <c:pt idx="1">
                  <c:v>Cerrado</c:v>
                </c:pt>
                <c:pt idx="2">
                  <c:v>Caatinga</c:v>
                </c:pt>
                <c:pt idx="3">
                  <c:v>Mata Atlântica</c:v>
                </c:pt>
                <c:pt idx="4">
                  <c:v>Pampa</c:v>
                </c:pt>
                <c:pt idx="5">
                  <c:v>Pantanal</c:v>
                </c:pt>
              </c:strCache>
            </c:strRef>
          </c:cat>
          <c:val>
            <c:numRef>
              <c:f>[Bioma_Predominante_por_Municipio_2024.xlsx]Planilha1!$H$3:$H$8</c:f>
              <c:numCache>
                <c:formatCode>0.0%</c:formatCode>
                <c:ptCount val="6"/>
                <c:pt idx="0">
                  <c:v>0.10284293012972633</c:v>
                </c:pt>
                <c:pt idx="1">
                  <c:v>0.1588015114538967</c:v>
                </c:pt>
                <c:pt idx="2">
                  <c:v>0.12778162496105736</c:v>
                </c:pt>
                <c:pt idx="3">
                  <c:v>0.578248714023893</c:v>
                </c:pt>
                <c:pt idx="4">
                  <c:v>3.064772419893887E-2</c:v>
                </c:pt>
                <c:pt idx="5">
                  <c:v>1.6774952324877105E-3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DEF-4006-97F4-B27682EA5F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extLst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>
      <a:outerShdw blurRad="63500" sx="102000" sy="102000" algn="ctr" rotWithShape="0">
        <a:prstClr val="black">
          <a:alpha val="40000"/>
        </a:prstClr>
      </a:outerShdw>
    </a:effectLst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Planilha2!$I$10</c:f>
              <c:strCache>
                <c:ptCount val="1"/>
                <c:pt idx="0">
                  <c:v>Área / Total Brasil (Km2)</c:v>
                </c:pt>
              </c:strCache>
            </c:strRef>
          </c:tx>
          <c:dPt>
            <c:idx val="0"/>
            <c:bubble3D val="0"/>
            <c:spPr>
              <a:solidFill>
                <a:srgbClr val="B5EFC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A92-429F-AB4C-E60E15F60521}"/>
              </c:ext>
            </c:extLst>
          </c:dPt>
          <c:dPt>
            <c:idx val="1"/>
            <c:bubble3D val="0"/>
            <c:spPr>
              <a:solidFill>
                <a:srgbClr val="BBE6E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A92-429F-AB4C-E60E15F60521}"/>
              </c:ext>
            </c:extLst>
          </c:dPt>
          <c:dPt>
            <c:idx val="2"/>
            <c:bubble3D val="0"/>
            <c:spPr>
              <a:solidFill>
                <a:srgbClr val="F1E2C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A92-429F-AB4C-E60E15F60521}"/>
              </c:ext>
            </c:extLst>
          </c:dPt>
          <c:dPt>
            <c:idx val="3"/>
            <c:bubble3D val="0"/>
            <c:spPr>
              <a:solidFill>
                <a:srgbClr val="B1AFE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A92-429F-AB4C-E60E15F60521}"/>
              </c:ext>
            </c:extLst>
          </c:dPt>
          <c:dPt>
            <c:idx val="4"/>
            <c:bubble3D val="0"/>
            <c:spPr>
              <a:solidFill>
                <a:srgbClr val="F2C1F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A92-429F-AB4C-E60E15F60521}"/>
              </c:ext>
            </c:extLst>
          </c:dPt>
          <c:dPt>
            <c:idx val="5"/>
            <c:bubble3D val="0"/>
            <c:spPr>
              <a:solidFill>
                <a:srgbClr val="E6F5D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0A92-429F-AB4C-E60E15F60521}"/>
              </c:ext>
            </c:extLst>
          </c:dPt>
          <c:dLbls>
            <c:dLbl>
              <c:idx val="0"/>
              <c:layout>
                <c:manualLayout>
                  <c:x val="3.8896996044070258E-2"/>
                  <c:y val="-5.77379955165178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A92-429F-AB4C-E60E15F60521}"/>
                </c:ext>
              </c:extLst>
            </c:dLbl>
            <c:dLbl>
              <c:idx val="1"/>
              <c:layout>
                <c:manualLayout>
                  <c:x val="-8.4472230819382446E-2"/>
                  <c:y val="2.63166040415160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A92-429F-AB4C-E60E15F60521}"/>
                </c:ext>
              </c:extLst>
            </c:dLbl>
            <c:dLbl>
              <c:idx val="2"/>
              <c:layout>
                <c:manualLayout>
                  <c:x val="-6.4865209550648173E-2"/>
                  <c:y val="9.7749802551276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A92-429F-AB4C-E60E15F60521}"/>
                </c:ext>
              </c:extLst>
            </c:dLbl>
            <c:dLbl>
              <c:idx val="3"/>
              <c:layout>
                <c:manualLayout>
                  <c:x val="-0.1294672069435566"/>
                  <c:y val="2.0229598959704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A92-429F-AB4C-E60E15F60521}"/>
                </c:ext>
              </c:extLst>
            </c:dLbl>
            <c:dLbl>
              <c:idx val="4"/>
              <c:layout>
                <c:manualLayout>
                  <c:x val="-5.6916996989647521E-2"/>
                  <c:y val="-2.59256954582804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A92-429F-AB4C-E60E15F60521}"/>
                </c:ext>
              </c:extLst>
            </c:dLbl>
            <c:dLbl>
              <c:idx val="5"/>
              <c:layout>
                <c:manualLayout>
                  <c:x val="3.6038513852945452E-2"/>
                  <c:y val="-1.5670757363676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A92-429F-AB4C-E60E15F60521}"/>
                </c:ext>
              </c:extLst>
            </c:dLbl>
            <c:dLbl>
              <c:idx val="6"/>
              <c:layout>
                <c:manualLayout>
                  <c:x val="-5.4641076115485562E-2"/>
                  <c:y val="-9.86224117818605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A92-429F-AB4C-E60E15F605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Planilha2!$H$11:$H$16</c:f>
              <c:strCache>
                <c:ptCount val="6"/>
                <c:pt idx="0">
                  <c:v>Amazônia</c:v>
                </c:pt>
                <c:pt idx="1">
                  <c:v>Cerrado</c:v>
                </c:pt>
                <c:pt idx="2">
                  <c:v>Mata Atlântica</c:v>
                </c:pt>
                <c:pt idx="3">
                  <c:v>Caatinga</c:v>
                </c:pt>
                <c:pt idx="4">
                  <c:v>Pampa</c:v>
                </c:pt>
                <c:pt idx="5">
                  <c:v>Pantanal</c:v>
                </c:pt>
              </c:strCache>
            </c:strRef>
          </c:cat>
          <c:val>
            <c:numRef>
              <c:f>Planilha2!$I$11:$I$16</c:f>
              <c:numCache>
                <c:formatCode>0.0%</c:formatCode>
                <c:ptCount val="6"/>
                <c:pt idx="0">
                  <c:v>0.49299999999999999</c:v>
                </c:pt>
                <c:pt idx="1">
                  <c:v>0.23899999999999999</c:v>
                </c:pt>
                <c:pt idx="2">
                  <c:v>0.13</c:v>
                </c:pt>
                <c:pt idx="3">
                  <c:v>9.9000000000000005E-2</c:v>
                </c:pt>
                <c:pt idx="4">
                  <c:v>2.1000000000000001E-2</c:v>
                </c:pt>
                <c:pt idx="5">
                  <c:v>1.7999999999999999E-2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0A92-429F-AB4C-E60E15F605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9221005372617089E-2"/>
          <c:y val="0.79785735728675755"/>
          <c:w val="0.96836691420057575"/>
          <c:h val="0.183768866576726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>
      <a:outerShdw blurRad="63500" sx="102000" sy="102000" algn="ctr" rotWithShape="0">
        <a:prstClr val="black">
          <a:alpha val="40000"/>
        </a:prstClr>
      </a:outerShdw>
    </a:effectLst>
  </c:spPr>
  <c:txPr>
    <a:bodyPr/>
    <a:lstStyle/>
    <a:p>
      <a:pPr>
        <a:defRPr sz="1200"/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061510367221038"/>
          <c:y val="0.16536769407115987"/>
          <c:w val="0.54214670417134692"/>
          <c:h val="0.65388156638953354"/>
        </c:manualLayout>
      </c:layout>
      <c:pieChart>
        <c:varyColors val="1"/>
        <c:ser>
          <c:idx val="0"/>
          <c:order val="0"/>
          <c:tx>
            <c:strRef>
              <c:f>Planilha1!$H$2</c:f>
              <c:strCache>
                <c:ptCount val="1"/>
                <c:pt idx="0">
                  <c:v> População Total (2010) </c:v>
                </c:pt>
              </c:strCache>
            </c:strRef>
          </c:tx>
          <c:dPt>
            <c:idx val="0"/>
            <c:bubble3D val="0"/>
            <c:spPr>
              <a:solidFill>
                <a:srgbClr val="B5EFC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D0B-4A35-9AED-EFE34104A263}"/>
              </c:ext>
            </c:extLst>
          </c:dPt>
          <c:dPt>
            <c:idx val="1"/>
            <c:bubble3D val="0"/>
            <c:spPr>
              <a:solidFill>
                <a:srgbClr val="BBE6E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D0B-4A35-9AED-EFE34104A263}"/>
              </c:ext>
            </c:extLst>
          </c:dPt>
          <c:dPt>
            <c:idx val="2"/>
            <c:bubble3D val="0"/>
            <c:spPr>
              <a:solidFill>
                <a:srgbClr val="B1AFE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D0B-4A35-9AED-EFE34104A263}"/>
              </c:ext>
            </c:extLst>
          </c:dPt>
          <c:dPt>
            <c:idx val="3"/>
            <c:bubble3D val="0"/>
            <c:spPr>
              <a:solidFill>
                <a:srgbClr val="F1E2C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D0B-4A35-9AED-EFE34104A263}"/>
              </c:ext>
            </c:extLst>
          </c:dPt>
          <c:dPt>
            <c:idx val="4"/>
            <c:bubble3D val="0"/>
            <c:spPr>
              <a:solidFill>
                <a:srgbClr val="F2C1F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D0B-4A35-9AED-EFE34104A26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BD0B-4A35-9AED-EFE34104A263}"/>
              </c:ext>
            </c:extLst>
          </c:dPt>
          <c:dLbls>
            <c:dLbl>
              <c:idx val="0"/>
              <c:layout>
                <c:manualLayout>
                  <c:x val="0.1075181539807524"/>
                  <c:y val="4.52063283756197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D0B-4A35-9AED-EFE34104A263}"/>
                </c:ext>
              </c:extLst>
            </c:dLbl>
            <c:dLbl>
              <c:idx val="1"/>
              <c:layout>
                <c:manualLayout>
                  <c:x val="8.3636920384951879E-2"/>
                  <c:y val="-4.25174978127734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D0B-4A35-9AED-EFE34104A263}"/>
                </c:ext>
              </c:extLst>
            </c:dLbl>
            <c:dLbl>
              <c:idx val="2"/>
              <c:layout>
                <c:manualLayout>
                  <c:x val="2.1892169728783901E-2"/>
                  <c:y val="6.9640201224846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D0B-4A35-9AED-EFE34104A263}"/>
                </c:ext>
              </c:extLst>
            </c:dLbl>
            <c:dLbl>
              <c:idx val="3"/>
              <c:layout>
                <c:manualLayout>
                  <c:x val="-5.7837926509186351E-2"/>
                  <c:y val="2.73797025371828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D0B-4A35-9AED-EFE34104A263}"/>
                </c:ext>
              </c:extLst>
            </c:dLbl>
            <c:dLbl>
              <c:idx val="4"/>
              <c:layout>
                <c:manualLayout>
                  <c:x val="-0.14220450568678919"/>
                  <c:y val="-2.2553951589384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D0B-4A35-9AED-EFE34104A263}"/>
                </c:ext>
              </c:extLst>
            </c:dLbl>
            <c:dLbl>
              <c:idx val="5"/>
              <c:layout>
                <c:manualLayout>
                  <c:x val="2.4538057742782154E-2"/>
                  <c:y val="-1.41786964129483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D0B-4A35-9AED-EFE34104A2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Planilha1!$B$3:$B$8</c:f>
              <c:strCache>
                <c:ptCount val="6"/>
                <c:pt idx="0">
                  <c:v>Amazônia</c:v>
                </c:pt>
                <c:pt idx="1">
                  <c:v>Cerrado</c:v>
                </c:pt>
                <c:pt idx="2">
                  <c:v>Caatinga</c:v>
                </c:pt>
                <c:pt idx="3">
                  <c:v>Mata Atlântica</c:v>
                </c:pt>
                <c:pt idx="4">
                  <c:v>Pampa</c:v>
                </c:pt>
                <c:pt idx="5">
                  <c:v>Pantanal</c:v>
                </c:pt>
              </c:strCache>
            </c:strRef>
          </c:cat>
          <c:val>
            <c:numRef>
              <c:f>Planilha1!$H$3:$H$8</c:f>
              <c:numCache>
                <c:formatCode>0.0%</c:formatCode>
                <c:ptCount val="6"/>
                <c:pt idx="0">
                  <c:v>0.10083043399377861</c:v>
                </c:pt>
                <c:pt idx="1">
                  <c:v>0.15165373294889975</c:v>
                </c:pt>
                <c:pt idx="2">
                  <c:v>0.13058975994748134</c:v>
                </c:pt>
                <c:pt idx="3">
                  <c:v>0.58217979522604191</c:v>
                </c:pt>
                <c:pt idx="4">
                  <c:v>3.2916865609941434E-2</c:v>
                </c:pt>
                <c:pt idx="5">
                  <c:v>1.829412273857006E-3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BD0B-4A35-9AED-EFE34104A2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extLst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0684664965525976"/>
          <c:w val="0.97907191332045018"/>
          <c:h val="0.175596656855347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5F8F4"/>
    </a:solidFill>
    <a:ln>
      <a:noFill/>
    </a:ln>
    <a:effectLst>
      <a:outerShdw blurRad="63500" sx="102000" sy="102000" algn="ctr" rotWithShape="0">
        <a:prstClr val="black">
          <a:alpha val="40000"/>
        </a:prstClr>
      </a:outerShdw>
    </a:effectLst>
  </c:spPr>
  <c:txPr>
    <a:bodyPr/>
    <a:lstStyle/>
    <a:p>
      <a:pPr>
        <a:defRPr sz="800"/>
      </a:pPr>
      <a:endParaRPr lang="pt-B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Planilha1!$D$2</c:f>
              <c:strCache>
                <c:ptCount val="1"/>
                <c:pt idx="0">
                  <c:v> População Urbana (2010) </c:v>
                </c:pt>
              </c:strCache>
            </c:strRef>
          </c:tx>
          <c:dPt>
            <c:idx val="0"/>
            <c:bubble3D val="0"/>
            <c:spPr>
              <a:solidFill>
                <a:srgbClr val="B5EFC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8FB-4ACB-8BD0-ECD48C9FB6A3}"/>
              </c:ext>
            </c:extLst>
          </c:dPt>
          <c:dPt>
            <c:idx val="1"/>
            <c:bubble3D val="0"/>
            <c:spPr>
              <a:solidFill>
                <a:srgbClr val="BBE6E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8FB-4ACB-8BD0-ECD48C9FB6A3}"/>
              </c:ext>
            </c:extLst>
          </c:dPt>
          <c:dPt>
            <c:idx val="2"/>
            <c:bubble3D val="0"/>
            <c:spPr>
              <a:solidFill>
                <a:srgbClr val="B1AFE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8FB-4ACB-8BD0-ECD48C9FB6A3}"/>
              </c:ext>
            </c:extLst>
          </c:dPt>
          <c:dPt>
            <c:idx val="3"/>
            <c:bubble3D val="0"/>
            <c:spPr>
              <a:solidFill>
                <a:srgbClr val="F1E2C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8FB-4ACB-8BD0-ECD48C9FB6A3}"/>
              </c:ext>
            </c:extLst>
          </c:dPt>
          <c:dPt>
            <c:idx val="4"/>
            <c:bubble3D val="0"/>
            <c:spPr>
              <a:solidFill>
                <a:srgbClr val="F2C1F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8FB-4ACB-8BD0-ECD48C9FB6A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8FB-4ACB-8BD0-ECD48C9FB6A3}"/>
              </c:ext>
            </c:extLst>
          </c:dPt>
          <c:dLbls>
            <c:dLbl>
              <c:idx val="0"/>
              <c:layout>
                <c:manualLayout>
                  <c:x val="5.6507245968587839E-2"/>
                  <c:y val="-3.16897497156861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8FB-4ACB-8BD0-ECD48C9FB6A3}"/>
                </c:ext>
              </c:extLst>
            </c:dLbl>
            <c:dLbl>
              <c:idx val="1"/>
              <c:layout>
                <c:manualLayout>
                  <c:x val="-5.0774961921407095E-3"/>
                  <c:y val="-8.50347788523419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175271679153529"/>
                      <c:h val="0.1446553411324946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8FB-4ACB-8BD0-ECD48C9FB6A3}"/>
                </c:ext>
              </c:extLst>
            </c:dLbl>
            <c:dLbl>
              <c:idx val="2"/>
              <c:layout>
                <c:manualLayout>
                  <c:x val="-1.6017603388164547E-2"/>
                  <c:y val="0.180590138498294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8FB-4ACB-8BD0-ECD48C9FB6A3}"/>
                </c:ext>
              </c:extLst>
            </c:dLbl>
            <c:dLbl>
              <c:idx val="3"/>
              <c:layout>
                <c:manualLayout>
                  <c:x val="-7.9097331583552061E-2"/>
                  <c:y val="2.81638232720910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8FB-4ACB-8BD0-ECD48C9FB6A3}"/>
                </c:ext>
              </c:extLst>
            </c:dLbl>
            <c:dLbl>
              <c:idx val="4"/>
              <c:layout>
                <c:manualLayout>
                  <c:x val="-0.15254921259842519"/>
                  <c:y val="-2.09995625546806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8FB-4ACB-8BD0-ECD48C9FB6A3}"/>
                </c:ext>
              </c:extLst>
            </c:dLbl>
            <c:dLbl>
              <c:idx val="5"/>
              <c:layout>
                <c:manualLayout>
                  <c:x val="2.8303477690288716E-2"/>
                  <c:y val="-1.64927821522309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8FB-4ACB-8BD0-ECD48C9FB6A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Planilha1!$B$3:$B$8</c:f>
              <c:strCache>
                <c:ptCount val="6"/>
                <c:pt idx="0">
                  <c:v>Amazônia</c:v>
                </c:pt>
                <c:pt idx="1">
                  <c:v>Cerrado</c:v>
                </c:pt>
                <c:pt idx="2">
                  <c:v>Caatinga</c:v>
                </c:pt>
                <c:pt idx="3">
                  <c:v>Mata Atlântica</c:v>
                </c:pt>
                <c:pt idx="4">
                  <c:v>Pampa</c:v>
                </c:pt>
                <c:pt idx="5">
                  <c:v>Pantanal</c:v>
                </c:pt>
              </c:strCache>
            </c:strRef>
          </c:cat>
          <c:val>
            <c:numRef>
              <c:f>Planilha1!$D$3:$D$8</c:f>
              <c:numCache>
                <c:formatCode>0.0%</c:formatCode>
                <c:ptCount val="6"/>
                <c:pt idx="0">
                  <c:v>8.5329479068215489E-2</c:v>
                </c:pt>
                <c:pt idx="1">
                  <c:v>0.1525209458033924</c:v>
                </c:pt>
                <c:pt idx="2">
                  <c:v>0.10140219163873992</c:v>
                </c:pt>
                <c:pt idx="3">
                  <c:v>0.62390246306819486</c:v>
                </c:pt>
                <c:pt idx="4">
                  <c:v>3.507681975553055E-2</c:v>
                </c:pt>
                <c:pt idx="5">
                  <c:v>1.7681006659268142E-3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8FB-4ACB-8BD0-ECD48C9FB6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extLst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>
      <a:outerShdw blurRad="63500" sx="102000" sy="102000" algn="ctr" rotWithShape="0">
        <a:prstClr val="black">
          <a:alpha val="40000"/>
        </a:prstClr>
      </a:outerShdw>
    </a:effectLst>
  </c:spPr>
  <c:txPr>
    <a:bodyPr/>
    <a:lstStyle/>
    <a:p>
      <a:pPr>
        <a:defRPr sz="1000"/>
      </a:pPr>
      <a:endParaRPr lang="pt-B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Planilha1!$F$2</c:f>
              <c:strCache>
                <c:ptCount val="1"/>
                <c:pt idx="0">
                  <c:v> População Rural (2010) </c:v>
                </c:pt>
              </c:strCache>
            </c:strRef>
          </c:tx>
          <c:dPt>
            <c:idx val="0"/>
            <c:bubble3D val="0"/>
            <c:spPr>
              <a:solidFill>
                <a:srgbClr val="B5EFC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764-412A-8238-9930DB6A04ED}"/>
              </c:ext>
            </c:extLst>
          </c:dPt>
          <c:dPt>
            <c:idx val="1"/>
            <c:bubble3D val="0"/>
            <c:spPr>
              <a:solidFill>
                <a:srgbClr val="BBE6E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764-412A-8238-9930DB6A04ED}"/>
              </c:ext>
            </c:extLst>
          </c:dPt>
          <c:dPt>
            <c:idx val="2"/>
            <c:bubble3D val="0"/>
            <c:spPr>
              <a:solidFill>
                <a:srgbClr val="B1AFE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764-412A-8238-9930DB6A04ED}"/>
              </c:ext>
            </c:extLst>
          </c:dPt>
          <c:dPt>
            <c:idx val="3"/>
            <c:bubble3D val="0"/>
            <c:spPr>
              <a:solidFill>
                <a:srgbClr val="F1E2C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764-412A-8238-9930DB6A04ED}"/>
              </c:ext>
            </c:extLst>
          </c:dPt>
          <c:dPt>
            <c:idx val="4"/>
            <c:bubble3D val="0"/>
            <c:spPr>
              <a:solidFill>
                <a:srgbClr val="F2C1F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764-412A-8238-9930DB6A04E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9764-412A-8238-9930DB6A04ED}"/>
              </c:ext>
            </c:extLst>
          </c:dPt>
          <c:dLbls>
            <c:dLbl>
              <c:idx val="0"/>
              <c:layout>
                <c:manualLayout>
                  <c:x val="0.11382880282397849"/>
                  <c:y val="-3.64475319797938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764-412A-8238-9930DB6A04ED}"/>
                </c:ext>
              </c:extLst>
            </c:dLbl>
            <c:dLbl>
              <c:idx val="1"/>
              <c:layout>
                <c:manualLayout>
                  <c:x val="-6.2157373115212314E-3"/>
                  <c:y val="0.2931200465481217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326928422984241"/>
                      <c:h val="0.1446553411324946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9764-412A-8238-9930DB6A04ED}"/>
                </c:ext>
              </c:extLst>
            </c:dLbl>
            <c:dLbl>
              <c:idx val="2"/>
              <c:layout>
                <c:manualLayout>
                  <c:x val="-0.44284784527632248"/>
                  <c:y val="-1.7631864321593261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912545935549491"/>
                      <c:h val="0.1446553411324946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9764-412A-8238-9930DB6A04ED}"/>
                </c:ext>
              </c:extLst>
            </c:dLbl>
            <c:dLbl>
              <c:idx val="3"/>
              <c:layout>
                <c:manualLayout>
                  <c:x val="1.8705719523970411E-2"/>
                  <c:y val="-0.138891076115485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764-412A-8238-9930DB6A04ED}"/>
                </c:ext>
              </c:extLst>
            </c:dLbl>
            <c:dLbl>
              <c:idx val="4"/>
              <c:layout>
                <c:manualLayout>
                  <c:x val="-0.21809309227656301"/>
                  <c:y val="-2.1380398656451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764-412A-8238-9930DB6A04ED}"/>
                </c:ext>
              </c:extLst>
            </c:dLbl>
            <c:dLbl>
              <c:idx val="5"/>
              <c:layout>
                <c:manualLayout>
                  <c:x val="9.1498250218722654E-2"/>
                  <c:y val="-4.92125984251968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764-412A-8238-9930DB6A04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Planilha1!$B$3:$B$8</c:f>
              <c:strCache>
                <c:ptCount val="6"/>
                <c:pt idx="0">
                  <c:v>Amazônia</c:v>
                </c:pt>
                <c:pt idx="1">
                  <c:v>Cerrado</c:v>
                </c:pt>
                <c:pt idx="2">
                  <c:v>Caatinga</c:v>
                </c:pt>
                <c:pt idx="3">
                  <c:v>Mata Atlântica</c:v>
                </c:pt>
                <c:pt idx="4">
                  <c:v>Pampa</c:v>
                </c:pt>
                <c:pt idx="5">
                  <c:v>Pantanal</c:v>
                </c:pt>
              </c:strCache>
            </c:strRef>
          </c:cat>
          <c:val>
            <c:numRef>
              <c:f>Planilha1!$F$3:$F$8</c:f>
              <c:numCache>
                <c:formatCode>0.0%</c:formatCode>
                <c:ptCount val="6"/>
                <c:pt idx="0">
                  <c:v>0.18445439855243748</c:v>
                </c:pt>
                <c:pt idx="1">
                  <c:v>0.14697532588577669</c:v>
                </c:pt>
                <c:pt idx="2">
                  <c:v>0.288049748027213</c:v>
                </c:pt>
                <c:pt idx="3">
                  <c:v>0.35709592693022163</c:v>
                </c:pt>
                <c:pt idx="4">
                  <c:v>2.1264426790111046E-2</c:v>
                </c:pt>
                <c:pt idx="5">
                  <c:v>2.1601738142401376E-3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9764-412A-8238-9930DB6A04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extLst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>
      <a:outerShdw blurRad="63500" sx="102000" sy="102000" algn="ctr" rotWithShape="0">
        <a:prstClr val="black">
          <a:alpha val="40000"/>
        </a:prstClr>
      </a:outerShdw>
    </a:effectLst>
  </c:spPr>
  <c:txPr>
    <a:bodyPr/>
    <a:lstStyle/>
    <a:p>
      <a:pPr>
        <a:defRPr sz="1000"/>
      </a:pPr>
      <a:endParaRPr lang="pt-B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875829636472941"/>
          <c:y val="0.29918559572212733"/>
          <c:w val="0.7628706525604052"/>
          <c:h val="0.61544473648255316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0F3-414A-B892-786D48762B4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0F3-414A-B892-786D48762B4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0F3-414A-B892-786D48762B4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0F3-414A-B892-786D48762B4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0F3-414A-B892-786D48762B4C}"/>
              </c:ext>
            </c:extLst>
          </c:dPt>
          <c:dLbls>
            <c:dLbl>
              <c:idx val="0"/>
              <c:layout>
                <c:manualLayout>
                  <c:x val="-0.26206639981314372"/>
                  <c:y val="-0.2171345427984762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4446723071378635"/>
                      <c:h val="0.172985309382323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F0F3-414A-B892-786D48762B4C}"/>
                </c:ext>
              </c:extLst>
            </c:dLbl>
            <c:dLbl>
              <c:idx val="1"/>
              <c:layout>
                <c:manualLayout>
                  <c:x val="0.17009704810346446"/>
                  <c:y val="0.186492233793665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253100426446592"/>
                      <c:h val="0.172985309382323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F0F3-414A-B892-786D48762B4C}"/>
                </c:ext>
              </c:extLst>
            </c:dLbl>
            <c:dLbl>
              <c:idx val="2"/>
              <c:layout>
                <c:manualLayout>
                  <c:x val="-0.31315149890398492"/>
                  <c:y val="-1.9714191174232797E-3"/>
                </c:manualLayout>
              </c:layout>
              <c:spPr>
                <a:noFill/>
                <a:ln>
                  <a:solidFill>
                    <a:schemeClr val="tx2">
                      <a:lumMod val="90000"/>
                      <a:lumOff val="10000"/>
                    </a:schemeClr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742997101640044"/>
                      <c:h val="0.172985309382323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F0F3-414A-B892-786D48762B4C}"/>
                </c:ext>
              </c:extLst>
            </c:dLbl>
            <c:dLbl>
              <c:idx val="3"/>
              <c:layout>
                <c:manualLayout>
                  <c:x val="1.6327454475843078E-2"/>
                  <c:y val="-7.6884698044898753E-2"/>
                </c:manualLayout>
              </c:layout>
              <c:spPr>
                <a:noFill/>
                <a:ln>
                  <a:solidFill>
                    <a:schemeClr val="tx2">
                      <a:lumMod val="90000"/>
                      <a:lumOff val="10000"/>
                    </a:schemeClr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252678233886652"/>
                      <c:h val="0.172985309382323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F0F3-414A-B892-786D48762B4C}"/>
                </c:ext>
              </c:extLst>
            </c:dLbl>
            <c:dLbl>
              <c:idx val="4"/>
              <c:layout>
                <c:manualLayout>
                  <c:x val="0.37226768774124575"/>
                  <c:y val="-2.8714922240806466E-3"/>
                </c:manualLayout>
              </c:layout>
              <c:spPr>
                <a:noFill/>
                <a:ln>
                  <a:solidFill>
                    <a:schemeClr val="tx2">
                      <a:lumMod val="90000"/>
                      <a:lumOff val="10000"/>
                    </a:schemeClr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310765027366261"/>
                      <c:h val="0.172985309382323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F0F3-414A-B892-786D48762B4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'[Censo 2010 - agua rural.xlsx]Censo Tabela 3497 domicilios'!$J$3:$N$3</c:f>
              <c:strCache>
                <c:ptCount val="5"/>
                <c:pt idx="0">
                  <c:v>rede geral de distribuição</c:v>
                </c:pt>
                <c:pt idx="1">
                  <c:v>poço ou nascente na propriedade</c:v>
                </c:pt>
                <c:pt idx="2">
                  <c:v>poço ou nascente fora da propriedade</c:v>
                </c:pt>
                <c:pt idx="3">
                  <c:v>outra forma de abastecimento</c:v>
                </c:pt>
                <c:pt idx="4">
                  <c:v>Não tinham água canalizada</c:v>
                </c:pt>
              </c:strCache>
            </c:strRef>
          </c:cat>
          <c:val>
            <c:numRef>
              <c:f>'[Censo 2010 - agua rural.xlsx]Censo Tabela 3497 domicilios'!$J$4:$N$4</c:f>
              <c:numCache>
                <c:formatCode>0.0%</c:formatCode>
                <c:ptCount val="5"/>
                <c:pt idx="0">
                  <c:v>0.82872253864930834</c:v>
                </c:pt>
                <c:pt idx="1">
                  <c:v>0.14930838079739625</c:v>
                </c:pt>
                <c:pt idx="2">
                  <c:v>2.1969080553295363E-2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0F3-414A-B892-786D48762B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pt-B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732-4FD1-AA1F-59A198EA53C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732-4FD1-AA1F-59A198EA53C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732-4FD1-AA1F-59A198EA53C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732-4FD1-AA1F-59A198EA53C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732-4FD1-AA1F-59A198EA53C1}"/>
              </c:ext>
            </c:extLst>
          </c:dPt>
          <c:dLbls>
            <c:dLbl>
              <c:idx val="0"/>
              <c:layout>
                <c:manualLayout>
                  <c:x val="0.24295307089293994"/>
                  <c:y val="1.4831536329159982E-2"/>
                </c:manualLayout>
              </c:layout>
              <c:spPr>
                <a:noFill/>
                <a:ln>
                  <a:solidFill>
                    <a:schemeClr val="tx2">
                      <a:lumMod val="90000"/>
                      <a:lumOff val="10000"/>
                    </a:schemeClr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343908339008903"/>
                      <c:h val="0.172985309382323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F732-4FD1-AA1F-59A198EA53C1}"/>
                </c:ext>
              </c:extLst>
            </c:dLbl>
            <c:dLbl>
              <c:idx val="1"/>
              <c:layout>
                <c:manualLayout>
                  <c:x val="-0.27753963805300358"/>
                  <c:y val="-0.2205803982208339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616004355055166"/>
                      <c:h val="0.172985309382323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F732-4FD1-AA1F-59A198EA53C1}"/>
                </c:ext>
              </c:extLst>
            </c:dLbl>
            <c:dLbl>
              <c:idx val="2"/>
              <c:layout>
                <c:manualLayout>
                  <c:x val="0.11255942605919109"/>
                  <c:y val="3.914702856080900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34232364409714"/>
                      <c:h val="0.172985309382323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F732-4FD1-AA1F-59A198EA53C1}"/>
                </c:ext>
              </c:extLst>
            </c:dLbl>
            <c:dLbl>
              <c:idx val="3"/>
              <c:layout>
                <c:manualLayout>
                  <c:x val="1.8927315563058687E-4"/>
                  <c:y val="-0.1724172154792018"/>
                </c:manualLayout>
              </c:layout>
              <c:spPr>
                <a:noFill/>
                <a:ln>
                  <a:solidFill>
                    <a:schemeClr val="tx2">
                      <a:lumMod val="90000"/>
                      <a:lumOff val="10000"/>
                    </a:schemeClr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843115991553016"/>
                      <c:h val="0.172985309382323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F732-4FD1-AA1F-59A198EA53C1}"/>
                </c:ext>
              </c:extLst>
            </c:dLbl>
            <c:dLbl>
              <c:idx val="4"/>
              <c:layout>
                <c:manualLayout>
                  <c:x val="0.33490673619418754"/>
                  <c:y val="-4.3898490416464001E-2"/>
                </c:manualLayout>
              </c:layout>
              <c:spPr>
                <a:noFill/>
                <a:ln>
                  <a:solidFill>
                    <a:schemeClr val="tx2">
                      <a:lumMod val="90000"/>
                      <a:lumOff val="10000"/>
                    </a:schemeClr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118909629060065"/>
                      <c:h val="0.172985309382323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F732-4FD1-AA1F-59A198EA53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'[Censo 2010 - agua rural.xlsx]Censo Tabela 3497 domicilios'!$J$3:$N$3</c:f>
              <c:strCache>
                <c:ptCount val="5"/>
                <c:pt idx="0">
                  <c:v>rede geral de distribuição</c:v>
                </c:pt>
                <c:pt idx="1">
                  <c:v>poço ou nascente na propriedade</c:v>
                </c:pt>
                <c:pt idx="2">
                  <c:v>poço ou nascente fora da propriedade</c:v>
                </c:pt>
                <c:pt idx="3">
                  <c:v>outra forma de abastecimento</c:v>
                </c:pt>
                <c:pt idx="4">
                  <c:v>Não tinham água canalizada</c:v>
                </c:pt>
              </c:strCache>
            </c:strRef>
          </c:cat>
          <c:val>
            <c:numRef>
              <c:f>'[Censo 2010 - agua rural.xlsx]Censo Tabela 3497 domicilios'!$J$4:$N$4</c:f>
              <c:numCache>
                <c:formatCode>0.0%</c:formatCode>
                <c:ptCount val="5"/>
                <c:pt idx="0">
                  <c:v>2.4584717607973421E-2</c:v>
                </c:pt>
                <c:pt idx="1">
                  <c:v>0.72225913621262461</c:v>
                </c:pt>
                <c:pt idx="2">
                  <c:v>7.3421926910299001E-2</c:v>
                </c:pt>
                <c:pt idx="3">
                  <c:v>7.3089700996677737E-3</c:v>
                </c:pt>
                <c:pt idx="4">
                  <c:v>0.17242524916943522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732-4FD1-AA1F-59A198EA53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pt-B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E76-4642-83BA-54ADA881128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E76-4642-83BA-54ADA881128A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'result.html'!$I$1:$J$1</c:f>
              <c:strCache>
                <c:ptCount val="2"/>
                <c:pt idx="0">
                  <c:v>Urbano</c:v>
                </c:pt>
                <c:pt idx="1">
                  <c:v>Rural</c:v>
                </c:pt>
              </c:strCache>
            </c:strRef>
          </c:cat>
          <c:val>
            <c:numRef>
              <c:f>'result.html'!$I$2:$J$2</c:f>
              <c:numCache>
                <c:formatCode>General</c:formatCode>
                <c:ptCount val="2"/>
                <c:pt idx="0">
                  <c:v>202653</c:v>
                </c:pt>
                <c:pt idx="1">
                  <c:v>35168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EED-4BC5-9AA2-AD7E9D4DC6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4654436847471"/>
          <c:y val="0.15689589477568727"/>
          <c:w val="0.52598844783571563"/>
          <c:h val="0.77419876223674799"/>
        </c:manualLayout>
      </c:layout>
      <c:pieChart>
        <c:varyColors val="1"/>
        <c:ser>
          <c:idx val="0"/>
          <c:order val="0"/>
          <c:spPr>
            <a:ln w="3175"/>
          </c:spPr>
          <c:dPt>
            <c:idx val="0"/>
            <c:bubble3D val="0"/>
            <c:spPr>
              <a:solidFill>
                <a:schemeClr val="accent1"/>
              </a:solidFill>
              <a:ln w="3175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706-414A-96A3-8EF71DD2B1A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3175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706-414A-96A3-8EF71DD2B1A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3175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706-414A-96A3-8EF71DD2B1A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3175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706-414A-96A3-8EF71DD2B1AB}"/>
              </c:ext>
            </c:extLst>
          </c:dPt>
          <c:dLbls>
            <c:dLbl>
              <c:idx val="0"/>
              <c:layout>
                <c:manualLayout>
                  <c:x val="0.12233405351734508"/>
                  <c:y val="-5.4591669884778038E-2"/>
                </c:manualLayout>
              </c:layout>
              <c:numFmt formatCode="0.0%" sourceLinked="0"/>
              <c:spPr>
                <a:solidFill>
                  <a:schemeClr val="bg2"/>
                </a:solidFill>
                <a:ln>
                  <a:solidFill>
                    <a:schemeClr val="tx2">
                      <a:lumMod val="90000"/>
                      <a:lumOff val="10000"/>
                    </a:schemeClr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8044838419491164E-2"/>
                      <c:h val="9.253588176323072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8706-414A-96A3-8EF71DD2B1AB}"/>
                </c:ext>
              </c:extLst>
            </c:dLbl>
            <c:dLbl>
              <c:idx val="1"/>
              <c:layout>
                <c:manualLayout>
                  <c:x val="-5.318419203583212E-2"/>
                  <c:y val="3.485975392055972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706-414A-96A3-8EF71DD2B1AB}"/>
                </c:ext>
              </c:extLst>
            </c:dLbl>
            <c:dLbl>
              <c:idx val="2"/>
              <c:layout>
                <c:manualLayout>
                  <c:x val="-1.2611994929205278E-2"/>
                  <c:y val="-7.583663025917697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706-414A-96A3-8EF71DD2B1AB}"/>
                </c:ext>
              </c:extLst>
            </c:dLbl>
            <c:dLbl>
              <c:idx val="3"/>
              <c:layout>
                <c:manualLayout>
                  <c:x val="7.5349075702513202E-2"/>
                  <c:y val="-5.8466261691816512E-2"/>
                </c:manualLayout>
              </c:layout>
              <c:numFmt formatCode="0.0%" sourceLinked="0"/>
              <c:spPr>
                <a:solidFill>
                  <a:schemeClr val="bg2"/>
                </a:solidFill>
                <a:ln>
                  <a:solidFill>
                    <a:schemeClr val="tx2">
                      <a:lumMod val="90000"/>
                      <a:lumOff val="10000"/>
                    </a:schemeClr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97864944763996E-2"/>
                      <c:h val="7.645096819791620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8706-414A-96A3-8EF71DD2B1AB}"/>
                </c:ext>
              </c:extLst>
            </c:dLbl>
            <c:numFmt formatCode="0.0%" sourceLinked="0"/>
            <c:spPr>
              <a:solidFill>
                <a:schemeClr val="bg2"/>
              </a:solidFill>
              <a:ln>
                <a:solidFill>
                  <a:schemeClr val="tx2">
                    <a:lumMod val="90000"/>
                    <a:lumOff val="10000"/>
                  </a:schemeClr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'[Condições de Saneamento Básico dos domicílios por Setor Censitário_Bahia.xlsx]Desidentifica_Domicilio01UF29'!$T$1:$W$1</c:f>
              <c:strCache>
                <c:ptCount val="4"/>
                <c:pt idx="0">
                  <c:v>REDE DISTRIBUIÇÃO</c:v>
                </c:pt>
                <c:pt idx="1">
                  <c:v>POÇO ou NASCENTE na PROPRIEDADE</c:v>
                </c:pt>
                <c:pt idx="2">
                  <c:v>CISTERNA</c:v>
                </c:pt>
                <c:pt idx="3">
                  <c:v>OUTRA</c:v>
                </c:pt>
              </c:strCache>
            </c:strRef>
          </c:cat>
          <c:val>
            <c:numRef>
              <c:f>'[Condições de Saneamento Básico dos domicílios por Setor Censitário_Bahia.xlsx]Desidentifica_Domicilio01UF29'!$T$3:$W$3</c:f>
              <c:numCache>
                <c:formatCode>#,##0</c:formatCode>
                <c:ptCount val="4"/>
                <c:pt idx="0">
                  <c:v>49950</c:v>
                </c:pt>
                <c:pt idx="1">
                  <c:v>143</c:v>
                </c:pt>
                <c:pt idx="2">
                  <c:v>428</c:v>
                </c:pt>
                <c:pt idx="3">
                  <c:v>4456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706-414A-96A3-8EF71DD2B1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3775765946729635"/>
          <c:y val="0.12199082609188194"/>
          <c:w val="0.32488715621403735"/>
          <c:h val="0.6689621881149041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 w="3175"/>
          </c:spPr>
          <c:dPt>
            <c:idx val="0"/>
            <c:bubble3D val="0"/>
            <c:spPr>
              <a:solidFill>
                <a:schemeClr val="accent1"/>
              </a:solidFill>
              <a:ln w="3175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CF1-4279-994E-BC052AB5F01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3175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CF1-4279-994E-BC052AB5F01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3175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CF1-4279-994E-BC052AB5F01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3175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CF1-4279-994E-BC052AB5F014}"/>
              </c:ext>
            </c:extLst>
          </c:dPt>
          <c:dLbls>
            <c:dLbl>
              <c:idx val="0"/>
              <c:layout>
                <c:manualLayout>
                  <c:x val="-3.0404056635777672E-2"/>
                  <c:y val="-0.24126281579955661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CF1-4279-994E-BC052AB5F014}"/>
                </c:ext>
              </c:extLst>
            </c:dLbl>
            <c:dLbl>
              <c:idx val="1"/>
              <c:layout>
                <c:manualLayout>
                  <c:x val="1.5684944143886777E-2"/>
                  <c:y val="-2.234561692259181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CF1-4279-994E-BC052AB5F014}"/>
                </c:ext>
              </c:extLst>
            </c:dLbl>
            <c:dLbl>
              <c:idx val="2"/>
              <c:layout>
                <c:manualLayout>
                  <c:x val="-0.27049047440498508"/>
                  <c:y val="1.905097601752523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CF1-4279-994E-BC052AB5F014}"/>
                </c:ext>
              </c:extLst>
            </c:dLbl>
            <c:dLbl>
              <c:idx val="3"/>
              <c:layout>
                <c:manualLayout>
                  <c:x val="0.21355687681896912"/>
                  <c:y val="1.136275901281994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CF1-4279-994E-BC052AB5F014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'[Condições de Saneamento Básico dos domicílios por Setor Censitário_Bahia.xlsx]Desidentifica_Domicilio01UF29'!$T$1:$W$1</c:f>
              <c:strCache>
                <c:ptCount val="4"/>
                <c:pt idx="0">
                  <c:v>REDE DISTRIBUIÇÃO</c:v>
                </c:pt>
                <c:pt idx="1">
                  <c:v>POÇO ou NASCENTE na PROPRIEDADE</c:v>
                </c:pt>
                <c:pt idx="2">
                  <c:v>CISTERNA</c:v>
                </c:pt>
                <c:pt idx="3">
                  <c:v>OUTRA</c:v>
                </c:pt>
              </c:strCache>
            </c:strRef>
          </c:cat>
          <c:val>
            <c:numRef>
              <c:f>'[Condições de Saneamento Básico dos domicílios por Setor Censitário_Bahia.xlsx]Desidentifica_Domicilio01UF29'!$T$3:$W$3</c:f>
              <c:numCache>
                <c:formatCode>#,##0</c:formatCode>
                <c:ptCount val="4"/>
                <c:pt idx="0">
                  <c:v>43189</c:v>
                </c:pt>
                <c:pt idx="1">
                  <c:v>35</c:v>
                </c:pt>
                <c:pt idx="2">
                  <c:v>7</c:v>
                </c:pt>
                <c:pt idx="3">
                  <c:v>922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CF1-4279-994E-BC052AB5F0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 w="3175"/>
          </c:spPr>
          <c:dPt>
            <c:idx val="0"/>
            <c:bubble3D val="0"/>
            <c:spPr>
              <a:solidFill>
                <a:schemeClr val="accent1"/>
              </a:solidFill>
              <a:ln w="3175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E29-4212-9F08-CCA09E52E0C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3175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E29-4212-9F08-CCA09E52E0C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3175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E29-4212-9F08-CCA09E52E0C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3175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E29-4212-9F08-CCA09E52E0C9}"/>
              </c:ext>
            </c:extLst>
          </c:dPt>
          <c:dLbls>
            <c:dLbl>
              <c:idx val="0"/>
              <c:layout>
                <c:manualLayout>
                  <c:x val="-0.19613653242248005"/>
                  <c:y val="-3.0038524064371769E-3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E29-4212-9F08-CCA09E52E0C9}"/>
                </c:ext>
              </c:extLst>
            </c:dLbl>
            <c:dLbl>
              <c:idx val="1"/>
              <c:layout>
                <c:manualLayout>
                  <c:x val="0.18128186357657675"/>
                  <c:y val="-1.99572548122610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E29-4212-9F08-CCA09E52E0C9}"/>
                </c:ext>
              </c:extLst>
            </c:dLbl>
            <c:dLbl>
              <c:idx val="2"/>
              <c:layout>
                <c:manualLayout>
                  <c:x val="-0.18334898613863743"/>
                  <c:y val="-0.16977899352544615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E29-4212-9F08-CCA09E52E0C9}"/>
                </c:ext>
              </c:extLst>
            </c:dLbl>
            <c:dLbl>
              <c:idx val="3"/>
              <c:layout>
                <c:manualLayout>
                  <c:x val="3.9495896346290048E-2"/>
                  <c:y val="-0.1446925326523735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E29-4212-9F08-CCA09E52E0C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'[Condições de Saneamento Básico dos domicílios por Setor Censitário_Bahia.xlsx]Desidentifica_Domicilio01UF29'!$T$1:$W$1</c:f>
              <c:strCache>
                <c:ptCount val="4"/>
                <c:pt idx="0">
                  <c:v>REDE DISTRIBUIÇÃO</c:v>
                </c:pt>
                <c:pt idx="1">
                  <c:v>POÇO ou NASCENTE na PROPRIEDADE</c:v>
                </c:pt>
                <c:pt idx="2">
                  <c:v>CISTERNA</c:v>
                </c:pt>
                <c:pt idx="3">
                  <c:v>OUTRA</c:v>
                </c:pt>
              </c:strCache>
            </c:strRef>
          </c:cat>
          <c:val>
            <c:numRef>
              <c:f>'[Condições de Saneamento Básico dos domicílios por Setor Censitário_Bahia.xlsx]Desidentifica_Domicilio01UF29'!$T$3:$W$3</c:f>
              <c:numCache>
                <c:formatCode>#,##0</c:formatCode>
                <c:ptCount val="4"/>
                <c:pt idx="0">
                  <c:v>286</c:v>
                </c:pt>
                <c:pt idx="1">
                  <c:v>9</c:v>
                </c:pt>
                <c:pt idx="2">
                  <c:v>66</c:v>
                </c:pt>
                <c:pt idx="3">
                  <c:v>210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E29-4212-9F08-CCA09E52E0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5F8F4"/>
    </a:solidFill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 w="3175"/>
          </c:spPr>
          <c:dPt>
            <c:idx val="0"/>
            <c:bubble3D val="0"/>
            <c:spPr>
              <a:solidFill>
                <a:schemeClr val="accent1"/>
              </a:solidFill>
              <a:ln w="3175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F4B-4F92-AFE0-E9A0A292DE7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3175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F4B-4F92-AFE0-E9A0A292DE7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3175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F4B-4F92-AFE0-E9A0A292DE7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3175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F4B-4F92-AFE0-E9A0A292DE7D}"/>
              </c:ext>
            </c:extLst>
          </c:dPt>
          <c:dLbls>
            <c:dLbl>
              <c:idx val="0"/>
              <c:layout>
                <c:manualLayout>
                  <c:x val="-5.3370208427658328E-2"/>
                  <c:y val="-0.27333613779478416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F4B-4F92-AFE0-E9A0A292DE7D}"/>
                </c:ext>
              </c:extLst>
            </c:dLbl>
            <c:dLbl>
              <c:idx val="1"/>
              <c:layout>
                <c:manualLayout>
                  <c:x val="-0.19108682843216029"/>
                  <c:y val="1.55301261935496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F4B-4F92-AFE0-E9A0A292DE7D}"/>
                </c:ext>
              </c:extLst>
            </c:dLbl>
            <c:dLbl>
              <c:idx val="2"/>
              <c:layout>
                <c:manualLayout>
                  <c:x val="6.4018188202664868E-3"/>
                  <c:y val="-2.840130544553776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F4B-4F92-AFE0-E9A0A292DE7D}"/>
                </c:ext>
              </c:extLst>
            </c:dLbl>
            <c:dLbl>
              <c:idx val="3"/>
              <c:layout>
                <c:manualLayout>
                  <c:x val="0.23877301051654257"/>
                  <c:y val="5.7216064513196238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F4B-4F92-AFE0-E9A0A292DE7D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'[Condições de Saneamento Básico dos domicílios por Setor Censitário_Bahia.xlsx]Desidentifica_Domicilio01UF29'!$T$1:$W$1</c:f>
              <c:strCache>
                <c:ptCount val="4"/>
                <c:pt idx="0">
                  <c:v>REDE DISTRIBUIÇÃO</c:v>
                </c:pt>
                <c:pt idx="1">
                  <c:v>POÇO ou NASCENTE na PROPRIEDADE</c:v>
                </c:pt>
                <c:pt idx="2">
                  <c:v>CISTERNA</c:v>
                </c:pt>
                <c:pt idx="3">
                  <c:v>OUTRA</c:v>
                </c:pt>
              </c:strCache>
            </c:strRef>
          </c:cat>
          <c:val>
            <c:numRef>
              <c:f>'[Condições de Saneamento Básico dos domicílios por Setor Censitário_Bahia.xlsx]Desidentifica_Domicilio01UF29'!$T$3:$W$3</c:f>
              <c:numCache>
                <c:formatCode>#,##0</c:formatCode>
                <c:ptCount val="4"/>
                <c:pt idx="0">
                  <c:v>278</c:v>
                </c:pt>
                <c:pt idx="1">
                  <c:v>1</c:v>
                </c:pt>
                <c:pt idx="2">
                  <c:v>1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F4B-4F92-AFE0-E9A0A292DE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5F8F4"/>
    </a:solidFill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 w="3175"/>
          </c:spPr>
          <c:dPt>
            <c:idx val="0"/>
            <c:bubble3D val="0"/>
            <c:spPr>
              <a:solidFill>
                <a:schemeClr val="accent1"/>
              </a:solidFill>
              <a:ln w="3175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9B2-4F13-AB01-04A17070416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3175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9B2-4F13-AB01-04A17070416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3175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9B2-4F13-AB01-04A17070416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3175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9B2-4F13-AB01-04A170704160}"/>
              </c:ext>
            </c:extLst>
          </c:dPt>
          <c:dLbls>
            <c:dLbl>
              <c:idx val="0"/>
              <c:layout>
                <c:manualLayout>
                  <c:x val="-0.1211070110701107"/>
                  <c:y val="-3.0038524064371769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9B2-4F13-AB01-04A170704160}"/>
                </c:ext>
              </c:extLst>
            </c:dLbl>
            <c:dLbl>
              <c:idx val="1"/>
              <c:layout>
                <c:manualLayout>
                  <c:x val="3.0330018271525639E-2"/>
                  <c:y val="-3.300341225511170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9B2-4F13-AB01-04A170704160}"/>
                </c:ext>
              </c:extLst>
            </c:dLbl>
            <c:dLbl>
              <c:idx val="2"/>
              <c:layout>
                <c:manualLayout>
                  <c:x val="-2.2095452354170014E-2"/>
                  <c:y val="-0.10956015894513767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9B2-4F13-AB01-04A170704160}"/>
                </c:ext>
              </c:extLst>
            </c:dLbl>
            <c:dLbl>
              <c:idx val="3"/>
              <c:layout>
                <c:manualLayout>
                  <c:x val="0.20543046562469736"/>
                  <c:y val="-0.17228280516376876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9B2-4F13-AB01-04A170704160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'[Condições de Saneamento Básico dos domicílios por Setor Censitário_Bahia.xlsx]Desidentifica_Domicilio01UF29'!$T$1:$W$1</c:f>
              <c:strCache>
                <c:ptCount val="4"/>
                <c:pt idx="0">
                  <c:v>REDE DISTRIBUIÇÃO</c:v>
                </c:pt>
                <c:pt idx="1">
                  <c:v>POÇO ou NASCENTE na PROPRIEDADE</c:v>
                </c:pt>
                <c:pt idx="2">
                  <c:v>CISTERNA</c:v>
                </c:pt>
                <c:pt idx="3">
                  <c:v>OUTRA</c:v>
                </c:pt>
              </c:strCache>
            </c:strRef>
          </c:cat>
          <c:val>
            <c:numRef>
              <c:f>'[Condições de Saneamento Básico dos domicílios por Setor Censitário_Bahia.xlsx]Desidentifica_Domicilio01UF29'!$T$3:$W$3</c:f>
              <c:numCache>
                <c:formatCode>#,##0</c:formatCode>
                <c:ptCount val="4"/>
                <c:pt idx="0">
                  <c:v>8</c:v>
                </c:pt>
                <c:pt idx="1">
                  <c:v>8</c:v>
                </c:pt>
                <c:pt idx="2">
                  <c:v>65</c:v>
                </c:pt>
                <c:pt idx="3">
                  <c:v>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9B2-4F13-AB01-04A1707041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5F8F4"/>
    </a:solidFill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2F2-4B25-B8B1-8C7F848FAF5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2F2-4B25-B8B1-8C7F848FAF5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2F2-4B25-B8B1-8C7F848FAF5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2F2-4B25-B8B1-8C7F848FAF51}"/>
              </c:ext>
            </c:extLst>
          </c:dPt>
          <c:dLbls>
            <c:dLbl>
              <c:idx val="0"/>
              <c:layout>
                <c:manualLayout>
                  <c:x val="-3.3427488230637833E-2"/>
                  <c:y val="-0.27333613779478416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2F2-4B25-B8B1-8C7F848FAF51}"/>
                </c:ext>
              </c:extLst>
            </c:dLbl>
            <c:dLbl>
              <c:idx val="1"/>
              <c:layout>
                <c:manualLayout>
                  <c:x val="-0.28226947821998438"/>
                  <c:y val="3.811818712492432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2F2-4B25-B8B1-8C7F848FAF51}"/>
                </c:ext>
              </c:extLst>
            </c:dLbl>
            <c:dLbl>
              <c:idx val="2"/>
              <c:layout>
                <c:manualLayout>
                  <c:x val="0.29251057903476341"/>
                  <c:y val="-1.8710039130174394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2F2-4B25-B8B1-8C7F848FAF51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'[Condições de Saneamento Básico dos domicílios por Setor Censitário_Bahia (2).xlsx]Desidentifica_Domicilio01UF29'!$T$1:$W$1</c:f>
              <c:strCache>
                <c:ptCount val="4"/>
                <c:pt idx="0">
                  <c:v>REDE DISTRIBUIÇÃO</c:v>
                </c:pt>
                <c:pt idx="1">
                  <c:v>POÇO ou NASCENTE na PROPRIEDADE</c:v>
                </c:pt>
                <c:pt idx="2">
                  <c:v>CISTERNA</c:v>
                </c:pt>
                <c:pt idx="3">
                  <c:v>OUTRA</c:v>
                </c:pt>
              </c:strCache>
            </c:strRef>
          </c:cat>
          <c:val>
            <c:numRef>
              <c:f>'[Condições de Saneamento Básico dos domicílios por Setor Censitário_Bahia (2).xlsx]Desidentifica_Domicilio01UF29'!$T$3:$W$3</c:f>
              <c:numCache>
                <c:formatCode>#,##0</c:formatCode>
                <c:ptCount val="4"/>
                <c:pt idx="0">
                  <c:v>41528</c:v>
                </c:pt>
                <c:pt idx="1">
                  <c:v>35</c:v>
                </c:pt>
                <c:pt idx="2">
                  <c:v>4</c:v>
                </c:pt>
                <c:pt idx="3">
                  <c:v>577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2F2-4B25-B8B1-8C7F848FAF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9A1-42AC-9758-11D519AC48B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9A1-42AC-9758-11D519AC48B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9A1-42AC-9758-11D519AC48B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9A1-42AC-9758-11D519AC48B0}"/>
              </c:ext>
            </c:extLst>
          </c:dPt>
          <c:dLbls>
            <c:dLbl>
              <c:idx val="0"/>
              <c:layout>
                <c:manualLayout>
                  <c:x val="-0.16645847840448516"/>
                  <c:y val="-0.22751710637303041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9A1-42AC-9758-11D519AC48B0}"/>
                </c:ext>
              </c:extLst>
            </c:dLbl>
            <c:dLbl>
              <c:idx val="1"/>
              <c:layout>
                <c:manualLayout>
                  <c:x val="-5.7266651192410457E-2"/>
                  <c:y val="0.11640018269887809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9A1-42AC-9758-11D519AC48B0}"/>
                </c:ext>
              </c:extLst>
            </c:dLbl>
            <c:dLbl>
              <c:idx val="2"/>
              <c:layout>
                <c:manualLayout>
                  <c:x val="-4.2736324626088402E-2"/>
                  <c:y val="-5.696135399206429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9A1-42AC-9758-11D519AC48B0}"/>
                </c:ext>
              </c:extLst>
            </c:dLbl>
            <c:dLbl>
              <c:idx val="3"/>
              <c:layout>
                <c:manualLayout>
                  <c:x val="-1.0157301765850698E-2"/>
                  <c:y val="4.3037419356700803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9A1-42AC-9758-11D519AC48B0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'[Condições de Saneamento Básico dos domicílios por Setor Censitário_Bahia (2).xlsx]Desidentifica_Domicilio01UF29'!$T$1:$W$1</c:f>
              <c:strCache>
                <c:ptCount val="4"/>
                <c:pt idx="0">
                  <c:v>REDE DISTRIBUIÇÃO</c:v>
                </c:pt>
                <c:pt idx="1">
                  <c:v>POÇO ou NASCENTE na PROPRIEDADE</c:v>
                </c:pt>
                <c:pt idx="2">
                  <c:v>CISTERNA</c:v>
                </c:pt>
                <c:pt idx="3">
                  <c:v>OUTRA</c:v>
                </c:pt>
              </c:strCache>
            </c:strRef>
          </c:cat>
          <c:val>
            <c:numRef>
              <c:f>'[Condições de Saneamento Básico dos domicílios por Setor Censitário_Bahia (2).xlsx]Desidentifica_Domicilio01UF29'!$T$3:$W$3</c:f>
              <c:numCache>
                <c:formatCode>#,##0</c:formatCode>
                <c:ptCount val="4"/>
                <c:pt idx="0">
                  <c:v>1661</c:v>
                </c:pt>
                <c:pt idx="1">
                  <c:v>0</c:v>
                </c:pt>
                <c:pt idx="2">
                  <c:v>3</c:v>
                </c:pt>
                <c:pt idx="3">
                  <c:v>345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9A1-42AC-9758-11D519AC48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sz="1400" b="0" i="0" u="none" strike="noStrike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Calibri"/>
              </a:rPr>
              <a:t>Distribuição população por faixa etária, segundo os Setores Censitários - Censo 2010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BA!$L$3</c:f>
              <c:strCache>
                <c:ptCount val="1"/>
                <c:pt idx="0">
                  <c:v>Situacao_setor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BA!$L$4:$L$11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76-4EB9-AA8A-82738C5FFA2C}"/>
            </c:ext>
          </c:extLst>
        </c:ser>
        <c:ser>
          <c:idx val="1"/>
          <c:order val="1"/>
          <c:tx>
            <c:strRef>
              <c:f>BA!$T$3</c:f>
              <c:strCache>
                <c:ptCount val="1"/>
                <c:pt idx="0">
                  <c:v>0 - 12 anos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BA!$T$4:$T$11</c:f>
              <c:numCache>
                <c:formatCode>_(* #,##0_);_(* \(#,##0\);_(* "-"_);_(@_)</c:formatCode>
                <c:ptCount val="8"/>
                <c:pt idx="0">
                  <c:v>221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76-4EB9-AA8A-82738C5FFA2C}"/>
            </c:ext>
          </c:extLst>
        </c:ser>
        <c:ser>
          <c:idx val="2"/>
          <c:order val="2"/>
          <c:tx>
            <c:strRef>
              <c:f>BA!$U$3</c:f>
              <c:strCache>
                <c:ptCount val="1"/>
                <c:pt idx="0">
                  <c:v>13 - 18 anos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BA!$U$4:$U$11</c:f>
              <c:numCache>
                <c:formatCode>_(* #,##0_);_(* \(#,##0\);_(* "-"_);_(@_)</c:formatCode>
                <c:ptCount val="8"/>
                <c:pt idx="0">
                  <c:v>119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76-4EB9-AA8A-82738C5FFA2C}"/>
            </c:ext>
          </c:extLst>
        </c:ser>
        <c:ser>
          <c:idx val="3"/>
          <c:order val="3"/>
          <c:tx>
            <c:strRef>
              <c:f>BA!$V$3</c:f>
              <c:strCache>
                <c:ptCount val="1"/>
              </c:strCache>
            </c:strRef>
          </c:tx>
          <c:invertIfNegative val="0"/>
          <c:val>
            <c:numRef>
              <c:f>BA!$V$4:$V$11</c:f>
            </c:numRef>
          </c:val>
          <c:extLst>
            <c:ext xmlns:c16="http://schemas.microsoft.com/office/drawing/2014/chart" uri="{C3380CC4-5D6E-409C-BE32-E72D297353CC}">
              <c16:uniqueId val="{00000003-8E76-4EB9-AA8A-82738C5FFA2C}"/>
            </c:ext>
          </c:extLst>
        </c:ser>
        <c:ser>
          <c:idx val="4"/>
          <c:order val="4"/>
          <c:tx>
            <c:strRef>
              <c:f>BA!$W$3</c:f>
              <c:strCache>
                <c:ptCount val="1"/>
              </c:strCache>
            </c:strRef>
          </c:tx>
          <c:invertIfNegative val="0"/>
          <c:val>
            <c:numRef>
              <c:f>BA!$W$4:$W$11</c:f>
            </c:numRef>
          </c:val>
          <c:extLst>
            <c:ext xmlns:c16="http://schemas.microsoft.com/office/drawing/2014/chart" uri="{C3380CC4-5D6E-409C-BE32-E72D297353CC}">
              <c16:uniqueId val="{00000004-8E76-4EB9-AA8A-82738C5FFA2C}"/>
            </c:ext>
          </c:extLst>
        </c:ser>
        <c:ser>
          <c:idx val="5"/>
          <c:order val="5"/>
          <c:tx>
            <c:strRef>
              <c:f>BA!$X$3</c:f>
              <c:strCache>
                <c:ptCount val="1"/>
              </c:strCache>
            </c:strRef>
          </c:tx>
          <c:invertIfNegative val="0"/>
          <c:val>
            <c:numRef>
              <c:f>BA!$X$4:$X$11</c:f>
            </c:numRef>
          </c:val>
          <c:extLst>
            <c:ext xmlns:c16="http://schemas.microsoft.com/office/drawing/2014/chart" uri="{C3380CC4-5D6E-409C-BE32-E72D297353CC}">
              <c16:uniqueId val="{00000005-8E76-4EB9-AA8A-82738C5FFA2C}"/>
            </c:ext>
          </c:extLst>
        </c:ser>
        <c:ser>
          <c:idx val="6"/>
          <c:order val="6"/>
          <c:tx>
            <c:strRef>
              <c:f>BA!$Y$3</c:f>
              <c:strCache>
                <c:ptCount val="1"/>
              </c:strCache>
            </c:strRef>
          </c:tx>
          <c:invertIfNegative val="0"/>
          <c:val>
            <c:numRef>
              <c:f>BA!$Y$4:$Y$11</c:f>
            </c:numRef>
          </c:val>
          <c:extLst>
            <c:ext xmlns:c16="http://schemas.microsoft.com/office/drawing/2014/chart" uri="{C3380CC4-5D6E-409C-BE32-E72D297353CC}">
              <c16:uniqueId val="{00000006-8E76-4EB9-AA8A-82738C5FFA2C}"/>
            </c:ext>
          </c:extLst>
        </c:ser>
        <c:ser>
          <c:idx val="7"/>
          <c:order val="7"/>
          <c:tx>
            <c:strRef>
              <c:f>BA!$Z$3</c:f>
              <c:strCache>
                <c:ptCount val="1"/>
              </c:strCache>
            </c:strRef>
          </c:tx>
          <c:invertIfNegative val="0"/>
          <c:val>
            <c:numRef>
              <c:f>BA!$Z$4:$Z$11</c:f>
            </c:numRef>
          </c:val>
          <c:extLst>
            <c:ext xmlns:c16="http://schemas.microsoft.com/office/drawing/2014/chart" uri="{C3380CC4-5D6E-409C-BE32-E72D297353CC}">
              <c16:uniqueId val="{00000007-8E76-4EB9-AA8A-82738C5FFA2C}"/>
            </c:ext>
          </c:extLst>
        </c:ser>
        <c:ser>
          <c:idx val="8"/>
          <c:order val="8"/>
          <c:tx>
            <c:strRef>
              <c:f>BA!$AA$3</c:f>
              <c:strCache>
                <c:ptCount val="1"/>
              </c:strCache>
            </c:strRef>
          </c:tx>
          <c:invertIfNegative val="0"/>
          <c:val>
            <c:numRef>
              <c:f>BA!$AA$4:$AA$11</c:f>
            </c:numRef>
          </c:val>
          <c:extLst>
            <c:ext xmlns:c16="http://schemas.microsoft.com/office/drawing/2014/chart" uri="{C3380CC4-5D6E-409C-BE32-E72D297353CC}">
              <c16:uniqueId val="{00000008-8E76-4EB9-AA8A-82738C5FFA2C}"/>
            </c:ext>
          </c:extLst>
        </c:ser>
        <c:ser>
          <c:idx val="9"/>
          <c:order val="9"/>
          <c:tx>
            <c:strRef>
              <c:f>BA!$AB$3</c:f>
              <c:strCache>
                <c:ptCount val="1"/>
              </c:strCache>
            </c:strRef>
          </c:tx>
          <c:invertIfNegative val="0"/>
          <c:val>
            <c:numRef>
              <c:f>BA!$AB$4:$AB$11</c:f>
            </c:numRef>
          </c:val>
          <c:extLst>
            <c:ext xmlns:c16="http://schemas.microsoft.com/office/drawing/2014/chart" uri="{C3380CC4-5D6E-409C-BE32-E72D297353CC}">
              <c16:uniqueId val="{00000009-8E76-4EB9-AA8A-82738C5FFA2C}"/>
            </c:ext>
          </c:extLst>
        </c:ser>
        <c:ser>
          <c:idx val="10"/>
          <c:order val="10"/>
          <c:tx>
            <c:strRef>
              <c:f>BA!$AC$3</c:f>
              <c:strCache>
                <c:ptCount val="1"/>
              </c:strCache>
            </c:strRef>
          </c:tx>
          <c:invertIfNegative val="0"/>
          <c:val>
            <c:numRef>
              <c:f>BA!$AC$4:$AC$11</c:f>
            </c:numRef>
          </c:val>
          <c:extLst>
            <c:ext xmlns:c16="http://schemas.microsoft.com/office/drawing/2014/chart" uri="{C3380CC4-5D6E-409C-BE32-E72D297353CC}">
              <c16:uniqueId val="{0000000A-8E76-4EB9-AA8A-82738C5FFA2C}"/>
            </c:ext>
          </c:extLst>
        </c:ser>
        <c:ser>
          <c:idx val="11"/>
          <c:order val="11"/>
          <c:tx>
            <c:strRef>
              <c:f>BA!$AD$3</c:f>
              <c:strCache>
                <c:ptCount val="1"/>
              </c:strCache>
            </c:strRef>
          </c:tx>
          <c:invertIfNegative val="0"/>
          <c:val>
            <c:numRef>
              <c:f>BA!$AD$4:$AD$11</c:f>
            </c:numRef>
          </c:val>
          <c:extLst>
            <c:ext xmlns:c16="http://schemas.microsoft.com/office/drawing/2014/chart" uri="{C3380CC4-5D6E-409C-BE32-E72D297353CC}">
              <c16:uniqueId val="{0000000B-8E76-4EB9-AA8A-82738C5FFA2C}"/>
            </c:ext>
          </c:extLst>
        </c:ser>
        <c:ser>
          <c:idx val="12"/>
          <c:order val="12"/>
          <c:tx>
            <c:strRef>
              <c:f>BA!$AE$3</c:f>
              <c:strCache>
                <c:ptCount val="1"/>
              </c:strCache>
            </c:strRef>
          </c:tx>
          <c:invertIfNegative val="0"/>
          <c:val>
            <c:numRef>
              <c:f>BA!$AE$4:$AE$11</c:f>
            </c:numRef>
          </c:val>
          <c:extLst>
            <c:ext xmlns:c16="http://schemas.microsoft.com/office/drawing/2014/chart" uri="{C3380CC4-5D6E-409C-BE32-E72D297353CC}">
              <c16:uniqueId val="{0000000C-8E76-4EB9-AA8A-82738C5FFA2C}"/>
            </c:ext>
          </c:extLst>
        </c:ser>
        <c:ser>
          <c:idx val="13"/>
          <c:order val="13"/>
          <c:tx>
            <c:strRef>
              <c:f>BA!$AF$3</c:f>
              <c:strCache>
                <c:ptCount val="1"/>
              </c:strCache>
            </c:strRef>
          </c:tx>
          <c:invertIfNegative val="0"/>
          <c:val>
            <c:numRef>
              <c:f>BA!$AF$4:$AF$11</c:f>
            </c:numRef>
          </c:val>
          <c:extLst>
            <c:ext xmlns:c16="http://schemas.microsoft.com/office/drawing/2014/chart" uri="{C3380CC4-5D6E-409C-BE32-E72D297353CC}">
              <c16:uniqueId val="{0000000D-8E76-4EB9-AA8A-82738C5FFA2C}"/>
            </c:ext>
          </c:extLst>
        </c:ser>
        <c:ser>
          <c:idx val="14"/>
          <c:order val="14"/>
          <c:tx>
            <c:strRef>
              <c:f>BA!$AG$3</c:f>
              <c:strCache>
                <c:ptCount val="1"/>
              </c:strCache>
            </c:strRef>
          </c:tx>
          <c:invertIfNegative val="0"/>
          <c:val>
            <c:numRef>
              <c:f>BA!$AG$4:$AG$11</c:f>
            </c:numRef>
          </c:val>
          <c:extLst>
            <c:ext xmlns:c16="http://schemas.microsoft.com/office/drawing/2014/chart" uri="{C3380CC4-5D6E-409C-BE32-E72D297353CC}">
              <c16:uniqueId val="{0000000E-8E76-4EB9-AA8A-82738C5FFA2C}"/>
            </c:ext>
          </c:extLst>
        </c:ser>
        <c:ser>
          <c:idx val="15"/>
          <c:order val="15"/>
          <c:tx>
            <c:strRef>
              <c:f>BA!$AH$3</c:f>
              <c:strCache>
                <c:ptCount val="1"/>
                <c:pt idx="0">
                  <c:v>19 - 29 anos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BA!$AH$4:$AH$11</c:f>
              <c:numCache>
                <c:formatCode>_(* #,##0_);_(* \(#,##0\);_(* "-"_);_(@_)</c:formatCode>
                <c:ptCount val="8"/>
                <c:pt idx="0">
                  <c:v>167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8E76-4EB9-AA8A-82738C5FFA2C}"/>
            </c:ext>
          </c:extLst>
        </c:ser>
        <c:ser>
          <c:idx val="16"/>
          <c:order val="16"/>
          <c:tx>
            <c:strRef>
              <c:f>BA!$AI$3</c:f>
              <c:strCache>
                <c:ptCount val="1"/>
                <c:pt idx="0">
                  <c:v>30 - 74 anos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BA!$AI$4:$AI$11</c:f>
              <c:numCache>
                <c:formatCode>_(* #,##0_);_(* \(#,##0\);_(* "-"_);_(@_)</c:formatCode>
                <c:ptCount val="8"/>
                <c:pt idx="0">
                  <c:v>467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480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8E76-4EB9-AA8A-82738C5FFA2C}"/>
            </c:ext>
          </c:extLst>
        </c:ser>
        <c:ser>
          <c:idx val="17"/>
          <c:order val="17"/>
          <c:tx>
            <c:strRef>
              <c:f>BA!$AJ$3</c:f>
              <c:strCache>
                <c:ptCount val="1"/>
                <c:pt idx="0">
                  <c:v>&gt; 75 anos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BA!$AJ$4:$AJ$11</c:f>
              <c:numCache>
                <c:formatCode>_(* #,##0_);_(* \(#,##0\);_(* "-"_);_(@_)</c:formatCode>
                <c:ptCount val="8"/>
                <c:pt idx="0">
                  <c:v>37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8E76-4EB9-AA8A-82738C5FFA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490262944"/>
        <c:axId val="1"/>
      </c:barChart>
      <c:catAx>
        <c:axId val="490262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"/>
        <c:crosses val="autoZero"/>
        <c:auto val="1"/>
        <c:lblAlgn val="ctr"/>
        <c:lblOffset val="100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490262944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egendEntry>
        <c:idx val="0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100"/>
      </a:pPr>
      <a:endParaRPr lang="pt-BR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6D099E-C3BA-49D5-A207-0F385DBE3B34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03FB760F-55BC-4AB4-8938-DF7CD4EA1339}">
      <dgm:prSet phldrT="[Texto]" custT="1"/>
      <dgm:spPr>
        <a:solidFill>
          <a:srgbClr val="FF0000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pt-BR" sz="1000" dirty="0"/>
            <a:t>DOMICÍLIO</a:t>
          </a:r>
        </a:p>
      </dgm:t>
    </dgm:pt>
    <dgm:pt modelId="{FDD6F0A8-A8F3-4E8A-BEF1-5E091CBA7DEA}" type="parTrans" cxnId="{93626A4A-FAC9-4F26-890C-ADCC3BF2F520}">
      <dgm:prSet/>
      <dgm:spPr/>
      <dgm:t>
        <a:bodyPr/>
        <a:lstStyle/>
        <a:p>
          <a:endParaRPr lang="pt-BR" sz="1100"/>
        </a:p>
      </dgm:t>
    </dgm:pt>
    <dgm:pt modelId="{5BB01E94-E61D-40CC-A3FC-B502F32F0E76}" type="sibTrans" cxnId="{93626A4A-FAC9-4F26-890C-ADCC3BF2F520}">
      <dgm:prSet/>
      <dgm:spPr/>
      <dgm:t>
        <a:bodyPr/>
        <a:lstStyle/>
        <a:p>
          <a:endParaRPr lang="pt-BR" sz="1100"/>
        </a:p>
      </dgm:t>
    </dgm:pt>
    <dgm:pt modelId="{6E6F02D6-FB5E-4932-9502-01634DB74682}">
      <dgm:prSet phldrT="[Texto]" custT="1"/>
      <dgm:spPr>
        <a:solidFill>
          <a:srgbClr val="FF0000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pt-BR" sz="1000" dirty="0"/>
            <a:t>PARTICULAR</a:t>
          </a:r>
        </a:p>
      </dgm:t>
    </dgm:pt>
    <dgm:pt modelId="{75628624-02FA-4D80-9CE4-383F30EE82EB}" type="parTrans" cxnId="{DBD69598-7A36-4C1B-8B35-81B8149807A1}">
      <dgm:prSet/>
      <dgm:spPr/>
      <dgm:t>
        <a:bodyPr/>
        <a:lstStyle/>
        <a:p>
          <a:endParaRPr lang="pt-BR" sz="1100"/>
        </a:p>
      </dgm:t>
    </dgm:pt>
    <dgm:pt modelId="{69BA9585-F4B9-47DB-BB87-A55082ABEFFE}" type="sibTrans" cxnId="{DBD69598-7A36-4C1B-8B35-81B8149807A1}">
      <dgm:prSet/>
      <dgm:spPr/>
      <dgm:t>
        <a:bodyPr/>
        <a:lstStyle/>
        <a:p>
          <a:endParaRPr lang="pt-BR" sz="1100"/>
        </a:p>
      </dgm:t>
    </dgm:pt>
    <dgm:pt modelId="{E6A3BA62-0A67-40E8-BE74-C119EF69D8C4}">
      <dgm:prSet phldrT="[Texto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pt-BR" sz="1000" dirty="0"/>
            <a:t>COLETIVO</a:t>
          </a:r>
        </a:p>
      </dgm:t>
    </dgm:pt>
    <dgm:pt modelId="{D3EF3E24-DAEE-4FAB-9F3F-7D6AE3AABB63}" type="parTrans" cxnId="{3FECB260-52D2-47A6-872D-34017B1CCAB9}">
      <dgm:prSet/>
      <dgm:spPr/>
      <dgm:t>
        <a:bodyPr/>
        <a:lstStyle/>
        <a:p>
          <a:endParaRPr lang="pt-BR" sz="1100"/>
        </a:p>
      </dgm:t>
    </dgm:pt>
    <dgm:pt modelId="{F13991A1-0028-4281-8F4B-DC06E232FE49}" type="sibTrans" cxnId="{3FECB260-52D2-47A6-872D-34017B1CCAB9}">
      <dgm:prSet/>
      <dgm:spPr/>
      <dgm:t>
        <a:bodyPr/>
        <a:lstStyle/>
        <a:p>
          <a:endParaRPr lang="pt-BR" sz="1100"/>
        </a:p>
      </dgm:t>
    </dgm:pt>
    <dgm:pt modelId="{D10AD582-4E30-4A36-A6BE-6E1893D41727}">
      <dgm:prSet phldrT="[Texto]" custT="1"/>
      <dgm:spPr>
        <a:solidFill>
          <a:srgbClr val="FF0000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pt-BR" sz="1000" dirty="0"/>
            <a:t>PERMANENTE</a:t>
          </a:r>
        </a:p>
      </dgm:t>
    </dgm:pt>
    <dgm:pt modelId="{2A9C3400-0622-4738-A05D-260245C7F988}" type="parTrans" cxnId="{3E069D9E-3B39-4A11-B11C-70EF7817BED0}">
      <dgm:prSet/>
      <dgm:spPr/>
      <dgm:t>
        <a:bodyPr/>
        <a:lstStyle/>
        <a:p>
          <a:endParaRPr lang="pt-BR" sz="1100"/>
        </a:p>
      </dgm:t>
    </dgm:pt>
    <dgm:pt modelId="{61DE590E-2928-4A9B-B911-FAF447B90F66}" type="sibTrans" cxnId="{3E069D9E-3B39-4A11-B11C-70EF7817BED0}">
      <dgm:prSet/>
      <dgm:spPr/>
      <dgm:t>
        <a:bodyPr/>
        <a:lstStyle/>
        <a:p>
          <a:endParaRPr lang="pt-BR" sz="1100"/>
        </a:p>
      </dgm:t>
    </dgm:pt>
    <dgm:pt modelId="{EF6D355A-17F7-44F7-9B15-AD62AED3322C}">
      <dgm:prSet phldrT="[Texto]" custT="1"/>
      <dgm:spPr>
        <a:solidFill>
          <a:srgbClr val="FF0000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pt-BR" sz="1000" dirty="0"/>
            <a:t>IMPROVISADO </a:t>
          </a:r>
          <a:r>
            <a:rPr lang="pt-BR" sz="1000" b="1" dirty="0"/>
            <a:t>OCUPADO</a:t>
          </a:r>
        </a:p>
      </dgm:t>
    </dgm:pt>
    <dgm:pt modelId="{88BACF32-8D5A-455B-AE0D-8A0C78F39CD7}" type="parTrans" cxnId="{1DDF0E62-2803-4E44-A777-4FA45FD14D2A}">
      <dgm:prSet/>
      <dgm:spPr/>
      <dgm:t>
        <a:bodyPr/>
        <a:lstStyle/>
        <a:p>
          <a:endParaRPr lang="pt-BR" sz="1100"/>
        </a:p>
      </dgm:t>
    </dgm:pt>
    <dgm:pt modelId="{0D925C57-CF9E-4E42-A43A-091E87159E28}" type="sibTrans" cxnId="{1DDF0E62-2803-4E44-A777-4FA45FD14D2A}">
      <dgm:prSet/>
      <dgm:spPr/>
      <dgm:t>
        <a:bodyPr/>
        <a:lstStyle/>
        <a:p>
          <a:endParaRPr lang="pt-BR" sz="1100"/>
        </a:p>
      </dgm:t>
    </dgm:pt>
    <dgm:pt modelId="{4E7CD104-C8AD-45FF-95F4-F905E885F898}">
      <dgm:prSet phldrT="[Texto]" custT="1"/>
      <dgm:spPr>
        <a:solidFill>
          <a:srgbClr val="FF0000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pt-BR" sz="1000" b="1" dirty="0"/>
            <a:t>OCUPADO</a:t>
          </a:r>
        </a:p>
      </dgm:t>
    </dgm:pt>
    <dgm:pt modelId="{0887C3EE-7A49-463F-9F6B-65C1E5C4BA32}" type="parTrans" cxnId="{E397E02F-422E-4FC2-AC6E-B9DDB2C30AF2}">
      <dgm:prSet/>
      <dgm:spPr/>
      <dgm:t>
        <a:bodyPr/>
        <a:lstStyle/>
        <a:p>
          <a:endParaRPr lang="pt-BR" sz="1100"/>
        </a:p>
      </dgm:t>
    </dgm:pt>
    <dgm:pt modelId="{ABF50D21-09C6-4992-A2F7-3A209D0E0EFE}" type="sibTrans" cxnId="{E397E02F-422E-4FC2-AC6E-B9DDB2C30AF2}">
      <dgm:prSet/>
      <dgm:spPr/>
      <dgm:t>
        <a:bodyPr/>
        <a:lstStyle/>
        <a:p>
          <a:endParaRPr lang="pt-BR" sz="1100"/>
        </a:p>
      </dgm:t>
    </dgm:pt>
    <dgm:pt modelId="{146DE08E-679D-46F8-AF36-8BD71C674438}">
      <dgm:prSet phldrT="[Texto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pt-BR" sz="1000" dirty="0"/>
            <a:t>DE USO OCASIONAL</a:t>
          </a:r>
        </a:p>
      </dgm:t>
    </dgm:pt>
    <dgm:pt modelId="{B40A4E51-AA5B-4075-A4C7-4D847F88ECAC}" type="parTrans" cxnId="{263C8413-4FFB-4CA6-8A9D-C84DDFA53B7E}">
      <dgm:prSet/>
      <dgm:spPr/>
      <dgm:t>
        <a:bodyPr/>
        <a:lstStyle/>
        <a:p>
          <a:endParaRPr lang="pt-BR" sz="1100"/>
        </a:p>
      </dgm:t>
    </dgm:pt>
    <dgm:pt modelId="{166A4B4F-3044-4C3C-9622-4DA8E1AECED1}" type="sibTrans" cxnId="{263C8413-4FFB-4CA6-8A9D-C84DDFA53B7E}">
      <dgm:prSet/>
      <dgm:spPr/>
      <dgm:t>
        <a:bodyPr/>
        <a:lstStyle/>
        <a:p>
          <a:endParaRPr lang="pt-BR" sz="1100"/>
        </a:p>
      </dgm:t>
    </dgm:pt>
    <dgm:pt modelId="{15F8AA09-B708-45EA-8F4D-2C53FF76E446}">
      <dgm:prSet phldrT="[Texto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pt-BR" sz="1000" dirty="0"/>
            <a:t>VAGO</a:t>
          </a:r>
        </a:p>
      </dgm:t>
    </dgm:pt>
    <dgm:pt modelId="{C06D0C05-C706-4AD5-B5EA-7349DD806892}" type="parTrans" cxnId="{ACA27863-1063-4580-8DE7-6E2A366BCAB9}">
      <dgm:prSet/>
      <dgm:spPr/>
      <dgm:t>
        <a:bodyPr/>
        <a:lstStyle/>
        <a:p>
          <a:endParaRPr lang="pt-BR" sz="1100"/>
        </a:p>
      </dgm:t>
    </dgm:pt>
    <dgm:pt modelId="{5D839901-9B56-4531-B827-A24E79DBE566}" type="sibTrans" cxnId="{ACA27863-1063-4580-8DE7-6E2A366BCAB9}">
      <dgm:prSet/>
      <dgm:spPr/>
      <dgm:t>
        <a:bodyPr/>
        <a:lstStyle/>
        <a:p>
          <a:endParaRPr lang="pt-BR" sz="1100"/>
        </a:p>
      </dgm:t>
    </dgm:pt>
    <dgm:pt modelId="{42957DAE-6923-4FF3-9221-B20F02289899}">
      <dgm:prSet phldrT="[Texto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pt-BR" sz="1000" dirty="0"/>
            <a:t>COM MORADOR</a:t>
          </a:r>
        </a:p>
      </dgm:t>
    </dgm:pt>
    <dgm:pt modelId="{CACE207D-4884-48F5-BBF4-B5FF8573751F}" type="parTrans" cxnId="{988D58FB-FA18-4905-9E08-1573241592CF}">
      <dgm:prSet/>
      <dgm:spPr/>
      <dgm:t>
        <a:bodyPr/>
        <a:lstStyle/>
        <a:p>
          <a:endParaRPr lang="pt-BR" sz="1100"/>
        </a:p>
      </dgm:t>
    </dgm:pt>
    <dgm:pt modelId="{1F283DAD-1B49-4C99-9CD5-AF1232022D83}" type="sibTrans" cxnId="{988D58FB-FA18-4905-9E08-1573241592CF}">
      <dgm:prSet/>
      <dgm:spPr/>
      <dgm:t>
        <a:bodyPr/>
        <a:lstStyle/>
        <a:p>
          <a:endParaRPr lang="pt-BR" sz="1100"/>
        </a:p>
      </dgm:t>
    </dgm:pt>
    <dgm:pt modelId="{F182D0ED-7662-482E-9DB0-359AE1D4B9FE}">
      <dgm:prSet phldrT="[Texto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pt-BR" sz="1000" dirty="0"/>
            <a:t>SEM MORADOR</a:t>
          </a:r>
        </a:p>
      </dgm:t>
    </dgm:pt>
    <dgm:pt modelId="{32E7090B-8A19-422F-89EE-82CF90671EB8}" type="parTrans" cxnId="{D7FCE128-B602-4F23-9155-CD725D240CCC}">
      <dgm:prSet/>
      <dgm:spPr/>
      <dgm:t>
        <a:bodyPr/>
        <a:lstStyle/>
        <a:p>
          <a:endParaRPr lang="pt-BR" sz="1100"/>
        </a:p>
      </dgm:t>
    </dgm:pt>
    <dgm:pt modelId="{F9E29A33-12E1-4083-9734-C2B4FB40DE2D}" type="sibTrans" cxnId="{D7FCE128-B602-4F23-9155-CD725D240CCC}">
      <dgm:prSet/>
      <dgm:spPr/>
      <dgm:t>
        <a:bodyPr/>
        <a:lstStyle/>
        <a:p>
          <a:endParaRPr lang="pt-BR" sz="1100"/>
        </a:p>
      </dgm:t>
    </dgm:pt>
    <dgm:pt modelId="{7482FE5F-E1D5-4869-8071-5B769A139222}" type="pres">
      <dgm:prSet presAssocID="{E66D099E-C3BA-49D5-A207-0F385DBE3B3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458FE22-F15D-40B6-A0BE-00CD0D103BB3}" type="pres">
      <dgm:prSet presAssocID="{03FB760F-55BC-4AB4-8938-DF7CD4EA1339}" presName="hierRoot1" presStyleCnt="0">
        <dgm:presLayoutVars>
          <dgm:hierBranch val="init"/>
        </dgm:presLayoutVars>
      </dgm:prSet>
      <dgm:spPr/>
    </dgm:pt>
    <dgm:pt modelId="{8471FF16-FD50-449C-905E-EB6F5CA192BB}" type="pres">
      <dgm:prSet presAssocID="{03FB760F-55BC-4AB4-8938-DF7CD4EA1339}" presName="rootComposite1" presStyleCnt="0"/>
      <dgm:spPr/>
    </dgm:pt>
    <dgm:pt modelId="{CF841BE8-3AA6-4947-AF1B-8212D9899D3A}" type="pres">
      <dgm:prSet presAssocID="{03FB760F-55BC-4AB4-8938-DF7CD4EA1339}" presName="rootText1" presStyleLbl="node0" presStyleIdx="0" presStyleCnt="1" custAng="0">
        <dgm:presLayoutVars>
          <dgm:chPref val="3"/>
        </dgm:presLayoutVars>
      </dgm:prSet>
      <dgm:spPr/>
    </dgm:pt>
    <dgm:pt modelId="{5D48E2D5-3A7E-420D-9113-52430ECD7434}" type="pres">
      <dgm:prSet presAssocID="{03FB760F-55BC-4AB4-8938-DF7CD4EA1339}" presName="rootConnector1" presStyleLbl="node1" presStyleIdx="0" presStyleCnt="0"/>
      <dgm:spPr/>
    </dgm:pt>
    <dgm:pt modelId="{32BB1743-34AC-473C-995A-C002B62FC4A6}" type="pres">
      <dgm:prSet presAssocID="{03FB760F-55BC-4AB4-8938-DF7CD4EA1339}" presName="hierChild2" presStyleCnt="0"/>
      <dgm:spPr/>
    </dgm:pt>
    <dgm:pt modelId="{06DE1F50-9E67-47B7-B1DF-F686AF8D302E}" type="pres">
      <dgm:prSet presAssocID="{75628624-02FA-4D80-9CE4-383F30EE82EB}" presName="Name64" presStyleLbl="parChTrans1D2" presStyleIdx="0" presStyleCnt="2"/>
      <dgm:spPr/>
    </dgm:pt>
    <dgm:pt modelId="{CF84D029-777F-4FF4-8E41-F8421FB4B3D6}" type="pres">
      <dgm:prSet presAssocID="{6E6F02D6-FB5E-4932-9502-01634DB74682}" presName="hierRoot2" presStyleCnt="0">
        <dgm:presLayoutVars>
          <dgm:hierBranch val="init"/>
        </dgm:presLayoutVars>
      </dgm:prSet>
      <dgm:spPr/>
    </dgm:pt>
    <dgm:pt modelId="{3DC3AB40-3465-4281-868F-D46BA13E4F98}" type="pres">
      <dgm:prSet presAssocID="{6E6F02D6-FB5E-4932-9502-01634DB74682}" presName="rootComposite" presStyleCnt="0"/>
      <dgm:spPr/>
    </dgm:pt>
    <dgm:pt modelId="{D0D9DB32-5F69-41B3-8E27-62CDAB3BFD68}" type="pres">
      <dgm:prSet presAssocID="{6E6F02D6-FB5E-4932-9502-01634DB74682}" presName="rootText" presStyleLbl="node2" presStyleIdx="0" presStyleCnt="2">
        <dgm:presLayoutVars>
          <dgm:chPref val="3"/>
        </dgm:presLayoutVars>
      </dgm:prSet>
      <dgm:spPr/>
    </dgm:pt>
    <dgm:pt modelId="{8B84168E-B576-4E8A-BC60-4454AD36461C}" type="pres">
      <dgm:prSet presAssocID="{6E6F02D6-FB5E-4932-9502-01634DB74682}" presName="rootConnector" presStyleLbl="node2" presStyleIdx="0" presStyleCnt="2"/>
      <dgm:spPr/>
    </dgm:pt>
    <dgm:pt modelId="{44F1AD23-75A6-4398-ABA4-B87214B6C175}" type="pres">
      <dgm:prSet presAssocID="{6E6F02D6-FB5E-4932-9502-01634DB74682}" presName="hierChild4" presStyleCnt="0"/>
      <dgm:spPr/>
    </dgm:pt>
    <dgm:pt modelId="{A4B48A33-6C45-4EFA-98E8-42E8D45B765B}" type="pres">
      <dgm:prSet presAssocID="{2A9C3400-0622-4738-A05D-260245C7F988}" presName="Name64" presStyleLbl="parChTrans1D3" presStyleIdx="0" presStyleCnt="4"/>
      <dgm:spPr/>
    </dgm:pt>
    <dgm:pt modelId="{541BC92B-6EAA-4ACE-B70C-BD32007FDFFA}" type="pres">
      <dgm:prSet presAssocID="{D10AD582-4E30-4A36-A6BE-6E1893D41727}" presName="hierRoot2" presStyleCnt="0">
        <dgm:presLayoutVars>
          <dgm:hierBranch val="init"/>
        </dgm:presLayoutVars>
      </dgm:prSet>
      <dgm:spPr/>
    </dgm:pt>
    <dgm:pt modelId="{F2005CCB-65D9-4DA1-B6DC-578891831F7C}" type="pres">
      <dgm:prSet presAssocID="{D10AD582-4E30-4A36-A6BE-6E1893D41727}" presName="rootComposite" presStyleCnt="0"/>
      <dgm:spPr/>
    </dgm:pt>
    <dgm:pt modelId="{85CE5228-6FD5-4481-A382-9164E62D5A3B}" type="pres">
      <dgm:prSet presAssocID="{D10AD582-4E30-4A36-A6BE-6E1893D41727}" presName="rootText" presStyleLbl="node3" presStyleIdx="0" presStyleCnt="4">
        <dgm:presLayoutVars>
          <dgm:chPref val="3"/>
        </dgm:presLayoutVars>
      </dgm:prSet>
      <dgm:spPr/>
    </dgm:pt>
    <dgm:pt modelId="{19BC89F3-80C2-4073-8708-F924B7CCA6EC}" type="pres">
      <dgm:prSet presAssocID="{D10AD582-4E30-4A36-A6BE-6E1893D41727}" presName="rootConnector" presStyleLbl="node3" presStyleIdx="0" presStyleCnt="4"/>
      <dgm:spPr/>
    </dgm:pt>
    <dgm:pt modelId="{FE14C117-7A66-4616-8D5C-6D06733D1300}" type="pres">
      <dgm:prSet presAssocID="{D10AD582-4E30-4A36-A6BE-6E1893D41727}" presName="hierChild4" presStyleCnt="0"/>
      <dgm:spPr/>
    </dgm:pt>
    <dgm:pt modelId="{4BCDB781-2E79-4A82-B6BF-0175B21BF8DF}" type="pres">
      <dgm:prSet presAssocID="{0887C3EE-7A49-463F-9F6B-65C1E5C4BA32}" presName="Name64" presStyleLbl="parChTrans1D4" presStyleIdx="0" presStyleCnt="3"/>
      <dgm:spPr/>
    </dgm:pt>
    <dgm:pt modelId="{3753A4CA-4CED-4AE8-8FF0-B19B4E4E1B2B}" type="pres">
      <dgm:prSet presAssocID="{4E7CD104-C8AD-45FF-95F4-F905E885F898}" presName="hierRoot2" presStyleCnt="0">
        <dgm:presLayoutVars>
          <dgm:hierBranch val="init"/>
        </dgm:presLayoutVars>
      </dgm:prSet>
      <dgm:spPr/>
    </dgm:pt>
    <dgm:pt modelId="{678021BD-8FF2-42A5-89DF-3D2C84C0E2F8}" type="pres">
      <dgm:prSet presAssocID="{4E7CD104-C8AD-45FF-95F4-F905E885F898}" presName="rootComposite" presStyleCnt="0"/>
      <dgm:spPr/>
    </dgm:pt>
    <dgm:pt modelId="{F8EE942E-6FB0-4248-9801-57EDADEEF480}" type="pres">
      <dgm:prSet presAssocID="{4E7CD104-C8AD-45FF-95F4-F905E885F898}" presName="rootText" presStyleLbl="node4" presStyleIdx="0" presStyleCnt="3">
        <dgm:presLayoutVars>
          <dgm:chPref val="3"/>
        </dgm:presLayoutVars>
      </dgm:prSet>
      <dgm:spPr/>
    </dgm:pt>
    <dgm:pt modelId="{2B3F4FF8-0C5F-4FFA-9530-81729EA56EBF}" type="pres">
      <dgm:prSet presAssocID="{4E7CD104-C8AD-45FF-95F4-F905E885F898}" presName="rootConnector" presStyleLbl="node4" presStyleIdx="0" presStyleCnt="3"/>
      <dgm:spPr/>
    </dgm:pt>
    <dgm:pt modelId="{9AE94382-6314-4AC9-BEC1-46E57942C9BA}" type="pres">
      <dgm:prSet presAssocID="{4E7CD104-C8AD-45FF-95F4-F905E885F898}" presName="hierChild4" presStyleCnt="0"/>
      <dgm:spPr/>
    </dgm:pt>
    <dgm:pt modelId="{AA97D1AA-7945-4976-873C-A213FADB8070}" type="pres">
      <dgm:prSet presAssocID="{4E7CD104-C8AD-45FF-95F4-F905E885F898}" presName="hierChild5" presStyleCnt="0"/>
      <dgm:spPr/>
    </dgm:pt>
    <dgm:pt modelId="{40CB5643-E557-4867-BA4B-0041C4129F46}" type="pres">
      <dgm:prSet presAssocID="{B40A4E51-AA5B-4075-A4C7-4D847F88ECAC}" presName="Name64" presStyleLbl="parChTrans1D4" presStyleIdx="1" presStyleCnt="3"/>
      <dgm:spPr/>
    </dgm:pt>
    <dgm:pt modelId="{BF84DE9C-A236-4178-B330-4E8E61DE8B39}" type="pres">
      <dgm:prSet presAssocID="{146DE08E-679D-46F8-AF36-8BD71C674438}" presName="hierRoot2" presStyleCnt="0">
        <dgm:presLayoutVars>
          <dgm:hierBranch val="init"/>
        </dgm:presLayoutVars>
      </dgm:prSet>
      <dgm:spPr/>
    </dgm:pt>
    <dgm:pt modelId="{0FF58FF5-6B68-408D-B58D-EE8C3B40B530}" type="pres">
      <dgm:prSet presAssocID="{146DE08E-679D-46F8-AF36-8BD71C674438}" presName="rootComposite" presStyleCnt="0"/>
      <dgm:spPr/>
    </dgm:pt>
    <dgm:pt modelId="{E7F278C4-6DC9-4A83-AE84-7F77F4139932}" type="pres">
      <dgm:prSet presAssocID="{146DE08E-679D-46F8-AF36-8BD71C674438}" presName="rootText" presStyleLbl="node4" presStyleIdx="1" presStyleCnt="3">
        <dgm:presLayoutVars>
          <dgm:chPref val="3"/>
        </dgm:presLayoutVars>
      </dgm:prSet>
      <dgm:spPr/>
    </dgm:pt>
    <dgm:pt modelId="{EB9B882A-6FF3-4386-B56F-A794C1188C71}" type="pres">
      <dgm:prSet presAssocID="{146DE08E-679D-46F8-AF36-8BD71C674438}" presName="rootConnector" presStyleLbl="node4" presStyleIdx="1" presStyleCnt="3"/>
      <dgm:spPr/>
    </dgm:pt>
    <dgm:pt modelId="{BAD3A59F-E7BF-44C9-9C97-F6FB8C533093}" type="pres">
      <dgm:prSet presAssocID="{146DE08E-679D-46F8-AF36-8BD71C674438}" presName="hierChild4" presStyleCnt="0"/>
      <dgm:spPr/>
    </dgm:pt>
    <dgm:pt modelId="{B4F73A24-2D67-45D9-816E-061188B09D7B}" type="pres">
      <dgm:prSet presAssocID="{146DE08E-679D-46F8-AF36-8BD71C674438}" presName="hierChild5" presStyleCnt="0"/>
      <dgm:spPr/>
    </dgm:pt>
    <dgm:pt modelId="{2947A0B2-EA86-4ADB-AA40-73DAD6251DCF}" type="pres">
      <dgm:prSet presAssocID="{C06D0C05-C706-4AD5-B5EA-7349DD806892}" presName="Name64" presStyleLbl="parChTrans1D4" presStyleIdx="2" presStyleCnt="3"/>
      <dgm:spPr/>
    </dgm:pt>
    <dgm:pt modelId="{9C25F23A-966D-4A3F-8151-95D57345A0D7}" type="pres">
      <dgm:prSet presAssocID="{15F8AA09-B708-45EA-8F4D-2C53FF76E446}" presName="hierRoot2" presStyleCnt="0">
        <dgm:presLayoutVars>
          <dgm:hierBranch val="init"/>
        </dgm:presLayoutVars>
      </dgm:prSet>
      <dgm:spPr/>
    </dgm:pt>
    <dgm:pt modelId="{238E47BE-2B5E-4D07-B0BD-1C4B3FEEEB97}" type="pres">
      <dgm:prSet presAssocID="{15F8AA09-B708-45EA-8F4D-2C53FF76E446}" presName="rootComposite" presStyleCnt="0"/>
      <dgm:spPr/>
    </dgm:pt>
    <dgm:pt modelId="{98C7F893-068D-441C-9F06-8437B8A63C6B}" type="pres">
      <dgm:prSet presAssocID="{15F8AA09-B708-45EA-8F4D-2C53FF76E446}" presName="rootText" presStyleLbl="node4" presStyleIdx="2" presStyleCnt="3">
        <dgm:presLayoutVars>
          <dgm:chPref val="3"/>
        </dgm:presLayoutVars>
      </dgm:prSet>
      <dgm:spPr/>
    </dgm:pt>
    <dgm:pt modelId="{C8582FE2-409E-43EE-A3D0-FB281FD82082}" type="pres">
      <dgm:prSet presAssocID="{15F8AA09-B708-45EA-8F4D-2C53FF76E446}" presName="rootConnector" presStyleLbl="node4" presStyleIdx="2" presStyleCnt="3"/>
      <dgm:spPr/>
    </dgm:pt>
    <dgm:pt modelId="{0CDF4455-7CDE-4B1A-B2B9-35BF94D071A9}" type="pres">
      <dgm:prSet presAssocID="{15F8AA09-B708-45EA-8F4D-2C53FF76E446}" presName="hierChild4" presStyleCnt="0"/>
      <dgm:spPr/>
    </dgm:pt>
    <dgm:pt modelId="{BD234660-4022-4199-A334-ADA6E1FB1A90}" type="pres">
      <dgm:prSet presAssocID="{15F8AA09-B708-45EA-8F4D-2C53FF76E446}" presName="hierChild5" presStyleCnt="0"/>
      <dgm:spPr/>
    </dgm:pt>
    <dgm:pt modelId="{037AED2C-23DC-4A91-B709-7D1DD2E72197}" type="pres">
      <dgm:prSet presAssocID="{D10AD582-4E30-4A36-A6BE-6E1893D41727}" presName="hierChild5" presStyleCnt="0"/>
      <dgm:spPr/>
    </dgm:pt>
    <dgm:pt modelId="{20883C69-B96A-4B57-B75B-4EC53782E1FC}" type="pres">
      <dgm:prSet presAssocID="{88BACF32-8D5A-455B-AE0D-8A0C78F39CD7}" presName="Name64" presStyleLbl="parChTrans1D3" presStyleIdx="1" presStyleCnt="4"/>
      <dgm:spPr/>
    </dgm:pt>
    <dgm:pt modelId="{042090E7-D637-43EF-A2A6-1936F9472706}" type="pres">
      <dgm:prSet presAssocID="{EF6D355A-17F7-44F7-9B15-AD62AED3322C}" presName="hierRoot2" presStyleCnt="0">
        <dgm:presLayoutVars>
          <dgm:hierBranch val="init"/>
        </dgm:presLayoutVars>
      </dgm:prSet>
      <dgm:spPr/>
    </dgm:pt>
    <dgm:pt modelId="{55796933-B2B9-4C60-99AF-A1B58DF68D86}" type="pres">
      <dgm:prSet presAssocID="{EF6D355A-17F7-44F7-9B15-AD62AED3322C}" presName="rootComposite" presStyleCnt="0"/>
      <dgm:spPr/>
    </dgm:pt>
    <dgm:pt modelId="{7EC54E1F-74CE-4E6B-9A63-6CD35BF8A318}" type="pres">
      <dgm:prSet presAssocID="{EF6D355A-17F7-44F7-9B15-AD62AED3322C}" presName="rootText" presStyleLbl="node3" presStyleIdx="1" presStyleCnt="4" custScaleY="139087">
        <dgm:presLayoutVars>
          <dgm:chPref val="3"/>
        </dgm:presLayoutVars>
      </dgm:prSet>
      <dgm:spPr/>
    </dgm:pt>
    <dgm:pt modelId="{820652E0-0DB6-47FF-924E-B34B0C5ED170}" type="pres">
      <dgm:prSet presAssocID="{EF6D355A-17F7-44F7-9B15-AD62AED3322C}" presName="rootConnector" presStyleLbl="node3" presStyleIdx="1" presStyleCnt="4"/>
      <dgm:spPr/>
    </dgm:pt>
    <dgm:pt modelId="{7AD5244A-AB74-48C3-8099-F2028849FFD2}" type="pres">
      <dgm:prSet presAssocID="{EF6D355A-17F7-44F7-9B15-AD62AED3322C}" presName="hierChild4" presStyleCnt="0"/>
      <dgm:spPr/>
    </dgm:pt>
    <dgm:pt modelId="{C8AB1386-C7F1-4340-920A-C4423724F193}" type="pres">
      <dgm:prSet presAssocID="{EF6D355A-17F7-44F7-9B15-AD62AED3322C}" presName="hierChild5" presStyleCnt="0"/>
      <dgm:spPr/>
    </dgm:pt>
    <dgm:pt modelId="{F3738365-B096-4EF2-9A24-327824180FC0}" type="pres">
      <dgm:prSet presAssocID="{6E6F02D6-FB5E-4932-9502-01634DB74682}" presName="hierChild5" presStyleCnt="0"/>
      <dgm:spPr/>
    </dgm:pt>
    <dgm:pt modelId="{814A3557-F4B0-4633-A0D8-EA0E22172E94}" type="pres">
      <dgm:prSet presAssocID="{D3EF3E24-DAEE-4FAB-9F3F-7D6AE3AABB63}" presName="Name64" presStyleLbl="parChTrans1D2" presStyleIdx="1" presStyleCnt="2"/>
      <dgm:spPr/>
    </dgm:pt>
    <dgm:pt modelId="{E6D3DE07-6B65-4BC1-81AB-6FE639EA9EE4}" type="pres">
      <dgm:prSet presAssocID="{E6A3BA62-0A67-40E8-BE74-C119EF69D8C4}" presName="hierRoot2" presStyleCnt="0">
        <dgm:presLayoutVars>
          <dgm:hierBranch val="init"/>
        </dgm:presLayoutVars>
      </dgm:prSet>
      <dgm:spPr/>
    </dgm:pt>
    <dgm:pt modelId="{356B87E0-07A0-4F3D-AC96-5BD9D5EFDC5B}" type="pres">
      <dgm:prSet presAssocID="{E6A3BA62-0A67-40E8-BE74-C119EF69D8C4}" presName="rootComposite" presStyleCnt="0"/>
      <dgm:spPr/>
    </dgm:pt>
    <dgm:pt modelId="{7A871247-44D9-4A9B-911F-9838DB1DF765}" type="pres">
      <dgm:prSet presAssocID="{E6A3BA62-0A67-40E8-BE74-C119EF69D8C4}" presName="rootText" presStyleLbl="node2" presStyleIdx="1" presStyleCnt="2">
        <dgm:presLayoutVars>
          <dgm:chPref val="3"/>
        </dgm:presLayoutVars>
      </dgm:prSet>
      <dgm:spPr/>
    </dgm:pt>
    <dgm:pt modelId="{89AADAF7-5A90-436F-B90D-DBF031B4B701}" type="pres">
      <dgm:prSet presAssocID="{E6A3BA62-0A67-40E8-BE74-C119EF69D8C4}" presName="rootConnector" presStyleLbl="node2" presStyleIdx="1" presStyleCnt="2"/>
      <dgm:spPr/>
    </dgm:pt>
    <dgm:pt modelId="{CB43CD79-233A-4233-98FC-04687DEC216C}" type="pres">
      <dgm:prSet presAssocID="{E6A3BA62-0A67-40E8-BE74-C119EF69D8C4}" presName="hierChild4" presStyleCnt="0"/>
      <dgm:spPr/>
    </dgm:pt>
    <dgm:pt modelId="{34F734BE-B62C-4675-AF96-5F84C78EC5BA}" type="pres">
      <dgm:prSet presAssocID="{CACE207D-4884-48F5-BBF4-B5FF8573751F}" presName="Name64" presStyleLbl="parChTrans1D3" presStyleIdx="2" presStyleCnt="4"/>
      <dgm:spPr/>
    </dgm:pt>
    <dgm:pt modelId="{1BBF233F-853A-477C-8C52-35CCBE57A846}" type="pres">
      <dgm:prSet presAssocID="{42957DAE-6923-4FF3-9221-B20F02289899}" presName="hierRoot2" presStyleCnt="0">
        <dgm:presLayoutVars>
          <dgm:hierBranch val="init"/>
        </dgm:presLayoutVars>
      </dgm:prSet>
      <dgm:spPr/>
    </dgm:pt>
    <dgm:pt modelId="{AD4D443B-40C4-4827-83BA-3C9E7107826C}" type="pres">
      <dgm:prSet presAssocID="{42957DAE-6923-4FF3-9221-B20F02289899}" presName="rootComposite" presStyleCnt="0"/>
      <dgm:spPr/>
    </dgm:pt>
    <dgm:pt modelId="{F702C61F-1557-4E36-AAFE-E00F34305F5B}" type="pres">
      <dgm:prSet presAssocID="{42957DAE-6923-4FF3-9221-B20F02289899}" presName="rootText" presStyleLbl="node3" presStyleIdx="2" presStyleCnt="4">
        <dgm:presLayoutVars>
          <dgm:chPref val="3"/>
        </dgm:presLayoutVars>
      </dgm:prSet>
      <dgm:spPr/>
    </dgm:pt>
    <dgm:pt modelId="{8A0960A5-5A22-4F32-A6D2-DE2BC942D9AA}" type="pres">
      <dgm:prSet presAssocID="{42957DAE-6923-4FF3-9221-B20F02289899}" presName="rootConnector" presStyleLbl="node3" presStyleIdx="2" presStyleCnt="4"/>
      <dgm:spPr/>
    </dgm:pt>
    <dgm:pt modelId="{F51C87AC-ADA9-46E3-AF35-EF541C0AEFBD}" type="pres">
      <dgm:prSet presAssocID="{42957DAE-6923-4FF3-9221-B20F02289899}" presName="hierChild4" presStyleCnt="0"/>
      <dgm:spPr/>
    </dgm:pt>
    <dgm:pt modelId="{21F6BCC4-2E63-47DA-A672-BC7BC1CF70C1}" type="pres">
      <dgm:prSet presAssocID="{42957DAE-6923-4FF3-9221-B20F02289899}" presName="hierChild5" presStyleCnt="0"/>
      <dgm:spPr/>
    </dgm:pt>
    <dgm:pt modelId="{6853EB68-BA60-4B46-A792-BB3B424D84A8}" type="pres">
      <dgm:prSet presAssocID="{32E7090B-8A19-422F-89EE-82CF90671EB8}" presName="Name64" presStyleLbl="parChTrans1D3" presStyleIdx="3" presStyleCnt="4"/>
      <dgm:spPr/>
    </dgm:pt>
    <dgm:pt modelId="{E9D9FC69-4A76-4344-9A9E-91BC1BF8B877}" type="pres">
      <dgm:prSet presAssocID="{F182D0ED-7662-482E-9DB0-359AE1D4B9FE}" presName="hierRoot2" presStyleCnt="0">
        <dgm:presLayoutVars>
          <dgm:hierBranch val="init"/>
        </dgm:presLayoutVars>
      </dgm:prSet>
      <dgm:spPr/>
    </dgm:pt>
    <dgm:pt modelId="{F3D93506-5081-4E03-BC35-EF453E592326}" type="pres">
      <dgm:prSet presAssocID="{F182D0ED-7662-482E-9DB0-359AE1D4B9FE}" presName="rootComposite" presStyleCnt="0"/>
      <dgm:spPr/>
    </dgm:pt>
    <dgm:pt modelId="{965F79CC-C310-4A57-B604-656F82A450BF}" type="pres">
      <dgm:prSet presAssocID="{F182D0ED-7662-482E-9DB0-359AE1D4B9FE}" presName="rootText" presStyleLbl="node3" presStyleIdx="3" presStyleCnt="4">
        <dgm:presLayoutVars>
          <dgm:chPref val="3"/>
        </dgm:presLayoutVars>
      </dgm:prSet>
      <dgm:spPr/>
    </dgm:pt>
    <dgm:pt modelId="{F9FA49D9-A6F8-496B-8999-8886675417D8}" type="pres">
      <dgm:prSet presAssocID="{F182D0ED-7662-482E-9DB0-359AE1D4B9FE}" presName="rootConnector" presStyleLbl="node3" presStyleIdx="3" presStyleCnt="4"/>
      <dgm:spPr/>
    </dgm:pt>
    <dgm:pt modelId="{F77631BB-6EE0-455B-AC73-75348EDEE404}" type="pres">
      <dgm:prSet presAssocID="{F182D0ED-7662-482E-9DB0-359AE1D4B9FE}" presName="hierChild4" presStyleCnt="0"/>
      <dgm:spPr/>
    </dgm:pt>
    <dgm:pt modelId="{5E6EA22A-A217-4AD7-A5D4-BB7B5F9ACD75}" type="pres">
      <dgm:prSet presAssocID="{F182D0ED-7662-482E-9DB0-359AE1D4B9FE}" presName="hierChild5" presStyleCnt="0"/>
      <dgm:spPr/>
    </dgm:pt>
    <dgm:pt modelId="{C74F65F9-4153-41C4-9648-2E864DAF7E1C}" type="pres">
      <dgm:prSet presAssocID="{E6A3BA62-0A67-40E8-BE74-C119EF69D8C4}" presName="hierChild5" presStyleCnt="0"/>
      <dgm:spPr/>
    </dgm:pt>
    <dgm:pt modelId="{EE726D93-779B-4EBC-AAF6-9A1C7B47DBD4}" type="pres">
      <dgm:prSet presAssocID="{03FB760F-55BC-4AB4-8938-DF7CD4EA1339}" presName="hierChild3" presStyleCnt="0"/>
      <dgm:spPr/>
    </dgm:pt>
  </dgm:ptLst>
  <dgm:cxnLst>
    <dgm:cxn modelId="{EE4B5C07-D68B-42AD-B8FF-9F5DF7034DE9}" type="presOf" srcId="{6E6F02D6-FB5E-4932-9502-01634DB74682}" destId="{D0D9DB32-5F69-41B3-8E27-62CDAB3BFD68}" srcOrd="0" destOrd="0" presId="urn:microsoft.com/office/officeart/2009/3/layout/HorizontalOrganizationChart"/>
    <dgm:cxn modelId="{FB9E9107-16C4-434B-BFBA-0C4E38D23E42}" type="presOf" srcId="{C06D0C05-C706-4AD5-B5EA-7349DD806892}" destId="{2947A0B2-EA86-4ADB-AA40-73DAD6251DCF}" srcOrd="0" destOrd="0" presId="urn:microsoft.com/office/officeart/2009/3/layout/HorizontalOrganizationChart"/>
    <dgm:cxn modelId="{B7317709-71B5-4458-BF53-5E0AFD3882DF}" type="presOf" srcId="{42957DAE-6923-4FF3-9221-B20F02289899}" destId="{8A0960A5-5A22-4F32-A6D2-DE2BC942D9AA}" srcOrd="1" destOrd="0" presId="urn:microsoft.com/office/officeart/2009/3/layout/HorizontalOrganizationChart"/>
    <dgm:cxn modelId="{263C8413-4FFB-4CA6-8A9D-C84DDFA53B7E}" srcId="{D10AD582-4E30-4A36-A6BE-6E1893D41727}" destId="{146DE08E-679D-46F8-AF36-8BD71C674438}" srcOrd="1" destOrd="0" parTransId="{B40A4E51-AA5B-4075-A4C7-4D847F88ECAC}" sibTransId="{166A4B4F-3044-4C3C-9622-4DA8E1AECED1}"/>
    <dgm:cxn modelId="{5F71421D-B2B3-4D9E-BCEB-35DD72D0E68C}" type="presOf" srcId="{D10AD582-4E30-4A36-A6BE-6E1893D41727}" destId="{85CE5228-6FD5-4481-A382-9164E62D5A3B}" srcOrd="0" destOrd="0" presId="urn:microsoft.com/office/officeart/2009/3/layout/HorizontalOrganizationChart"/>
    <dgm:cxn modelId="{4288B526-4B2B-4701-B8ED-EF611C7D3CCA}" type="presOf" srcId="{0887C3EE-7A49-463F-9F6B-65C1E5C4BA32}" destId="{4BCDB781-2E79-4A82-B6BF-0175B21BF8DF}" srcOrd="0" destOrd="0" presId="urn:microsoft.com/office/officeart/2009/3/layout/HorizontalOrganizationChart"/>
    <dgm:cxn modelId="{E877E826-C9A4-4283-A9C7-B9341B6A1A60}" type="presOf" srcId="{6E6F02D6-FB5E-4932-9502-01634DB74682}" destId="{8B84168E-B576-4E8A-BC60-4454AD36461C}" srcOrd="1" destOrd="0" presId="urn:microsoft.com/office/officeart/2009/3/layout/HorizontalOrganizationChart"/>
    <dgm:cxn modelId="{D7FCE128-B602-4F23-9155-CD725D240CCC}" srcId="{E6A3BA62-0A67-40E8-BE74-C119EF69D8C4}" destId="{F182D0ED-7662-482E-9DB0-359AE1D4B9FE}" srcOrd="1" destOrd="0" parTransId="{32E7090B-8A19-422F-89EE-82CF90671EB8}" sibTransId="{F9E29A33-12E1-4083-9734-C2B4FB40DE2D}"/>
    <dgm:cxn modelId="{E397E02F-422E-4FC2-AC6E-B9DDB2C30AF2}" srcId="{D10AD582-4E30-4A36-A6BE-6E1893D41727}" destId="{4E7CD104-C8AD-45FF-95F4-F905E885F898}" srcOrd="0" destOrd="0" parTransId="{0887C3EE-7A49-463F-9F6B-65C1E5C4BA32}" sibTransId="{ABF50D21-09C6-4992-A2F7-3A209D0E0EFE}"/>
    <dgm:cxn modelId="{E1840730-AA78-4447-AECE-3D2AC45D59CA}" type="presOf" srcId="{D10AD582-4E30-4A36-A6BE-6E1893D41727}" destId="{19BC89F3-80C2-4073-8708-F924B7CCA6EC}" srcOrd="1" destOrd="0" presId="urn:microsoft.com/office/officeart/2009/3/layout/HorizontalOrganizationChart"/>
    <dgm:cxn modelId="{4F2BCB32-E07C-4292-B991-57F66E8C8E16}" type="presOf" srcId="{03FB760F-55BC-4AB4-8938-DF7CD4EA1339}" destId="{CF841BE8-3AA6-4947-AF1B-8212D9899D3A}" srcOrd="0" destOrd="0" presId="urn:microsoft.com/office/officeart/2009/3/layout/HorizontalOrganizationChart"/>
    <dgm:cxn modelId="{7407C535-D669-402E-825F-249770A1B5A6}" type="presOf" srcId="{75628624-02FA-4D80-9CE4-383F30EE82EB}" destId="{06DE1F50-9E67-47B7-B1DF-F686AF8D302E}" srcOrd="0" destOrd="0" presId="urn:microsoft.com/office/officeart/2009/3/layout/HorizontalOrganizationChart"/>
    <dgm:cxn modelId="{2C8DE53A-FB59-4A44-AEBD-04277F14A47C}" type="presOf" srcId="{15F8AA09-B708-45EA-8F4D-2C53FF76E446}" destId="{98C7F893-068D-441C-9F06-8437B8A63C6B}" srcOrd="0" destOrd="0" presId="urn:microsoft.com/office/officeart/2009/3/layout/HorizontalOrganizationChart"/>
    <dgm:cxn modelId="{967A743C-98E6-4A8C-AEDF-C1FBF6870425}" type="presOf" srcId="{F182D0ED-7662-482E-9DB0-359AE1D4B9FE}" destId="{965F79CC-C310-4A57-B604-656F82A450BF}" srcOrd="0" destOrd="0" presId="urn:microsoft.com/office/officeart/2009/3/layout/HorizontalOrganizationChart"/>
    <dgm:cxn modelId="{D003513F-334E-4166-B271-4AA92469DD1A}" type="presOf" srcId="{15F8AA09-B708-45EA-8F4D-2C53FF76E446}" destId="{C8582FE2-409E-43EE-A3D0-FB281FD82082}" srcOrd="1" destOrd="0" presId="urn:microsoft.com/office/officeart/2009/3/layout/HorizontalOrganizationChart"/>
    <dgm:cxn modelId="{3FECB260-52D2-47A6-872D-34017B1CCAB9}" srcId="{03FB760F-55BC-4AB4-8938-DF7CD4EA1339}" destId="{E6A3BA62-0A67-40E8-BE74-C119EF69D8C4}" srcOrd="1" destOrd="0" parTransId="{D3EF3E24-DAEE-4FAB-9F3F-7D6AE3AABB63}" sibTransId="{F13991A1-0028-4281-8F4B-DC06E232FE49}"/>
    <dgm:cxn modelId="{1DDF0E62-2803-4E44-A777-4FA45FD14D2A}" srcId="{6E6F02D6-FB5E-4932-9502-01634DB74682}" destId="{EF6D355A-17F7-44F7-9B15-AD62AED3322C}" srcOrd="1" destOrd="0" parTransId="{88BACF32-8D5A-455B-AE0D-8A0C78F39CD7}" sibTransId="{0D925C57-CF9E-4E42-A43A-091E87159E28}"/>
    <dgm:cxn modelId="{ACA27863-1063-4580-8DE7-6E2A366BCAB9}" srcId="{D10AD582-4E30-4A36-A6BE-6E1893D41727}" destId="{15F8AA09-B708-45EA-8F4D-2C53FF76E446}" srcOrd="2" destOrd="0" parTransId="{C06D0C05-C706-4AD5-B5EA-7349DD806892}" sibTransId="{5D839901-9B56-4531-B827-A24E79DBE566}"/>
    <dgm:cxn modelId="{D0288464-52B1-4133-890B-AB3A819B29C6}" type="presOf" srcId="{E6A3BA62-0A67-40E8-BE74-C119EF69D8C4}" destId="{89AADAF7-5A90-436F-B90D-DBF031B4B701}" srcOrd="1" destOrd="0" presId="urn:microsoft.com/office/officeart/2009/3/layout/HorizontalOrganizationChart"/>
    <dgm:cxn modelId="{EA481368-332C-43B8-9D8E-4D4C6CB01BAA}" type="presOf" srcId="{146DE08E-679D-46F8-AF36-8BD71C674438}" destId="{E7F278C4-6DC9-4A83-AE84-7F77F4139932}" srcOrd="0" destOrd="0" presId="urn:microsoft.com/office/officeart/2009/3/layout/HorizontalOrganizationChart"/>
    <dgm:cxn modelId="{93626A4A-FAC9-4F26-890C-ADCC3BF2F520}" srcId="{E66D099E-C3BA-49D5-A207-0F385DBE3B34}" destId="{03FB760F-55BC-4AB4-8938-DF7CD4EA1339}" srcOrd="0" destOrd="0" parTransId="{FDD6F0A8-A8F3-4E8A-BEF1-5E091CBA7DEA}" sibTransId="{5BB01E94-E61D-40CC-A3FC-B502F32F0E76}"/>
    <dgm:cxn modelId="{95A51974-19D6-498D-B3A4-FFEECDE93EE5}" type="presOf" srcId="{E6A3BA62-0A67-40E8-BE74-C119EF69D8C4}" destId="{7A871247-44D9-4A9B-911F-9838DB1DF765}" srcOrd="0" destOrd="0" presId="urn:microsoft.com/office/officeart/2009/3/layout/HorizontalOrganizationChart"/>
    <dgm:cxn modelId="{9CBC0D76-2D7D-4714-8672-2F260A01C147}" type="presOf" srcId="{F182D0ED-7662-482E-9DB0-359AE1D4B9FE}" destId="{F9FA49D9-A6F8-496B-8999-8886675417D8}" srcOrd="1" destOrd="0" presId="urn:microsoft.com/office/officeart/2009/3/layout/HorizontalOrganizationChart"/>
    <dgm:cxn modelId="{A4CCAF56-73DA-46E5-B612-1F0231398AB2}" type="presOf" srcId="{42957DAE-6923-4FF3-9221-B20F02289899}" destId="{F702C61F-1557-4E36-AAFE-E00F34305F5B}" srcOrd="0" destOrd="0" presId="urn:microsoft.com/office/officeart/2009/3/layout/HorizontalOrganizationChart"/>
    <dgm:cxn modelId="{5792197B-2411-4952-8FB9-8ED6431786F7}" type="presOf" srcId="{32E7090B-8A19-422F-89EE-82CF90671EB8}" destId="{6853EB68-BA60-4B46-A792-BB3B424D84A8}" srcOrd="0" destOrd="0" presId="urn:microsoft.com/office/officeart/2009/3/layout/HorizontalOrganizationChart"/>
    <dgm:cxn modelId="{1FAB6782-8691-4C81-A24D-D0F8DFF36D75}" type="presOf" srcId="{B40A4E51-AA5B-4075-A4C7-4D847F88ECAC}" destId="{40CB5643-E557-4867-BA4B-0041C4129F46}" srcOrd="0" destOrd="0" presId="urn:microsoft.com/office/officeart/2009/3/layout/HorizontalOrganizationChart"/>
    <dgm:cxn modelId="{7239BA90-D820-494A-873A-36A67A2131B5}" type="presOf" srcId="{EF6D355A-17F7-44F7-9B15-AD62AED3322C}" destId="{7EC54E1F-74CE-4E6B-9A63-6CD35BF8A318}" srcOrd="0" destOrd="0" presId="urn:microsoft.com/office/officeart/2009/3/layout/HorizontalOrganizationChart"/>
    <dgm:cxn modelId="{B34F0796-3E8A-45D2-ACA4-DD007324E066}" type="presOf" srcId="{EF6D355A-17F7-44F7-9B15-AD62AED3322C}" destId="{820652E0-0DB6-47FF-924E-B34B0C5ED170}" srcOrd="1" destOrd="0" presId="urn:microsoft.com/office/officeart/2009/3/layout/HorizontalOrganizationChart"/>
    <dgm:cxn modelId="{DBD69598-7A36-4C1B-8B35-81B8149807A1}" srcId="{03FB760F-55BC-4AB4-8938-DF7CD4EA1339}" destId="{6E6F02D6-FB5E-4932-9502-01634DB74682}" srcOrd="0" destOrd="0" parTransId="{75628624-02FA-4D80-9CE4-383F30EE82EB}" sibTransId="{69BA9585-F4B9-47DB-BB87-A55082ABEFFE}"/>
    <dgm:cxn modelId="{BFF8E098-CB9B-47AC-B82E-AB778D2EF9E7}" type="presOf" srcId="{4E7CD104-C8AD-45FF-95F4-F905E885F898}" destId="{F8EE942E-6FB0-4248-9801-57EDADEEF480}" srcOrd="0" destOrd="0" presId="urn:microsoft.com/office/officeart/2009/3/layout/HorizontalOrganizationChart"/>
    <dgm:cxn modelId="{3E069D9E-3B39-4A11-B11C-70EF7817BED0}" srcId="{6E6F02D6-FB5E-4932-9502-01634DB74682}" destId="{D10AD582-4E30-4A36-A6BE-6E1893D41727}" srcOrd="0" destOrd="0" parTransId="{2A9C3400-0622-4738-A05D-260245C7F988}" sibTransId="{61DE590E-2928-4A9B-B911-FAF447B90F66}"/>
    <dgm:cxn modelId="{24DC57A0-4CA4-45FD-94A1-ADC12BEFB655}" type="presOf" srcId="{D3EF3E24-DAEE-4FAB-9F3F-7D6AE3AABB63}" destId="{814A3557-F4B0-4633-A0D8-EA0E22172E94}" srcOrd="0" destOrd="0" presId="urn:microsoft.com/office/officeart/2009/3/layout/HorizontalOrganizationChart"/>
    <dgm:cxn modelId="{FB5598AD-AFE3-46DD-9A52-C047C61BF5DB}" type="presOf" srcId="{88BACF32-8D5A-455B-AE0D-8A0C78F39CD7}" destId="{20883C69-B96A-4B57-B75B-4EC53782E1FC}" srcOrd="0" destOrd="0" presId="urn:microsoft.com/office/officeart/2009/3/layout/HorizontalOrganizationChart"/>
    <dgm:cxn modelId="{CF86ABE2-0F39-4086-AD79-9F2B90E693A7}" type="presOf" srcId="{146DE08E-679D-46F8-AF36-8BD71C674438}" destId="{EB9B882A-6FF3-4386-B56F-A794C1188C71}" srcOrd="1" destOrd="0" presId="urn:microsoft.com/office/officeart/2009/3/layout/HorizontalOrganizationChart"/>
    <dgm:cxn modelId="{7D29D1F5-30FF-4B30-83C2-39299293D94C}" type="presOf" srcId="{4E7CD104-C8AD-45FF-95F4-F905E885F898}" destId="{2B3F4FF8-0C5F-4FFA-9530-81729EA56EBF}" srcOrd="1" destOrd="0" presId="urn:microsoft.com/office/officeart/2009/3/layout/HorizontalOrganizationChart"/>
    <dgm:cxn modelId="{DEB4E2F5-A10F-4873-B547-9C40EEA07EDC}" type="presOf" srcId="{CACE207D-4884-48F5-BBF4-B5FF8573751F}" destId="{34F734BE-B62C-4675-AF96-5F84C78EC5BA}" srcOrd="0" destOrd="0" presId="urn:microsoft.com/office/officeart/2009/3/layout/HorizontalOrganizationChart"/>
    <dgm:cxn modelId="{149B70F9-C93C-456B-B0E4-F5E2C114A489}" type="presOf" srcId="{E66D099E-C3BA-49D5-A207-0F385DBE3B34}" destId="{7482FE5F-E1D5-4869-8071-5B769A139222}" srcOrd="0" destOrd="0" presId="urn:microsoft.com/office/officeart/2009/3/layout/HorizontalOrganizationChart"/>
    <dgm:cxn modelId="{FFD213FB-089B-491D-937C-C94912736E8A}" type="presOf" srcId="{2A9C3400-0622-4738-A05D-260245C7F988}" destId="{A4B48A33-6C45-4EFA-98E8-42E8D45B765B}" srcOrd="0" destOrd="0" presId="urn:microsoft.com/office/officeart/2009/3/layout/HorizontalOrganizationChart"/>
    <dgm:cxn modelId="{988D58FB-FA18-4905-9E08-1573241592CF}" srcId="{E6A3BA62-0A67-40E8-BE74-C119EF69D8C4}" destId="{42957DAE-6923-4FF3-9221-B20F02289899}" srcOrd="0" destOrd="0" parTransId="{CACE207D-4884-48F5-BBF4-B5FF8573751F}" sibTransId="{1F283DAD-1B49-4C99-9CD5-AF1232022D83}"/>
    <dgm:cxn modelId="{1BCCDBFD-02AF-45B8-B368-0F13C34FC12F}" type="presOf" srcId="{03FB760F-55BC-4AB4-8938-DF7CD4EA1339}" destId="{5D48E2D5-3A7E-420D-9113-52430ECD7434}" srcOrd="1" destOrd="0" presId="urn:microsoft.com/office/officeart/2009/3/layout/HorizontalOrganizationChart"/>
    <dgm:cxn modelId="{34471CCD-EEC4-486C-BDD2-19893A0B4539}" type="presParOf" srcId="{7482FE5F-E1D5-4869-8071-5B769A139222}" destId="{D458FE22-F15D-40B6-A0BE-00CD0D103BB3}" srcOrd="0" destOrd="0" presId="urn:microsoft.com/office/officeart/2009/3/layout/HorizontalOrganizationChart"/>
    <dgm:cxn modelId="{5E5D7EA0-3716-4DAB-A407-DD394AF738D4}" type="presParOf" srcId="{D458FE22-F15D-40B6-A0BE-00CD0D103BB3}" destId="{8471FF16-FD50-449C-905E-EB6F5CA192BB}" srcOrd="0" destOrd="0" presId="urn:microsoft.com/office/officeart/2009/3/layout/HorizontalOrganizationChart"/>
    <dgm:cxn modelId="{A17E1653-86BE-4650-B86B-33D797699C41}" type="presParOf" srcId="{8471FF16-FD50-449C-905E-EB6F5CA192BB}" destId="{CF841BE8-3AA6-4947-AF1B-8212D9899D3A}" srcOrd="0" destOrd="0" presId="urn:microsoft.com/office/officeart/2009/3/layout/HorizontalOrganizationChart"/>
    <dgm:cxn modelId="{0D846253-4959-4682-B994-8825CEBB41DD}" type="presParOf" srcId="{8471FF16-FD50-449C-905E-EB6F5CA192BB}" destId="{5D48E2D5-3A7E-420D-9113-52430ECD7434}" srcOrd="1" destOrd="0" presId="urn:microsoft.com/office/officeart/2009/3/layout/HorizontalOrganizationChart"/>
    <dgm:cxn modelId="{62389389-8E3E-47D2-B050-CCBAF8D2DD53}" type="presParOf" srcId="{D458FE22-F15D-40B6-A0BE-00CD0D103BB3}" destId="{32BB1743-34AC-473C-995A-C002B62FC4A6}" srcOrd="1" destOrd="0" presId="urn:microsoft.com/office/officeart/2009/3/layout/HorizontalOrganizationChart"/>
    <dgm:cxn modelId="{374FC3F1-1EE6-4AEB-81E3-22A85A72E240}" type="presParOf" srcId="{32BB1743-34AC-473C-995A-C002B62FC4A6}" destId="{06DE1F50-9E67-47B7-B1DF-F686AF8D302E}" srcOrd="0" destOrd="0" presId="urn:microsoft.com/office/officeart/2009/3/layout/HorizontalOrganizationChart"/>
    <dgm:cxn modelId="{F6DBA90E-8CEB-4854-9ECC-89937F288189}" type="presParOf" srcId="{32BB1743-34AC-473C-995A-C002B62FC4A6}" destId="{CF84D029-777F-4FF4-8E41-F8421FB4B3D6}" srcOrd="1" destOrd="0" presId="urn:microsoft.com/office/officeart/2009/3/layout/HorizontalOrganizationChart"/>
    <dgm:cxn modelId="{18A5CAC2-17B9-455F-8468-C566C9F3AE38}" type="presParOf" srcId="{CF84D029-777F-4FF4-8E41-F8421FB4B3D6}" destId="{3DC3AB40-3465-4281-868F-D46BA13E4F98}" srcOrd="0" destOrd="0" presId="urn:microsoft.com/office/officeart/2009/3/layout/HorizontalOrganizationChart"/>
    <dgm:cxn modelId="{4A93F080-CB7E-45DB-A3AC-001B5AEFB90C}" type="presParOf" srcId="{3DC3AB40-3465-4281-868F-D46BA13E4F98}" destId="{D0D9DB32-5F69-41B3-8E27-62CDAB3BFD68}" srcOrd="0" destOrd="0" presId="urn:microsoft.com/office/officeart/2009/3/layout/HorizontalOrganizationChart"/>
    <dgm:cxn modelId="{F28F006B-5B13-4B91-8E02-0A8684416B9E}" type="presParOf" srcId="{3DC3AB40-3465-4281-868F-D46BA13E4F98}" destId="{8B84168E-B576-4E8A-BC60-4454AD36461C}" srcOrd="1" destOrd="0" presId="urn:microsoft.com/office/officeart/2009/3/layout/HorizontalOrganizationChart"/>
    <dgm:cxn modelId="{D9891AE5-228E-4B36-A4DF-FA29E6B96D3C}" type="presParOf" srcId="{CF84D029-777F-4FF4-8E41-F8421FB4B3D6}" destId="{44F1AD23-75A6-4398-ABA4-B87214B6C175}" srcOrd="1" destOrd="0" presId="urn:microsoft.com/office/officeart/2009/3/layout/HorizontalOrganizationChart"/>
    <dgm:cxn modelId="{B793F8A2-6635-4515-BBE2-AE7EF671BF10}" type="presParOf" srcId="{44F1AD23-75A6-4398-ABA4-B87214B6C175}" destId="{A4B48A33-6C45-4EFA-98E8-42E8D45B765B}" srcOrd="0" destOrd="0" presId="urn:microsoft.com/office/officeart/2009/3/layout/HorizontalOrganizationChart"/>
    <dgm:cxn modelId="{C74774B9-04BB-41DF-9686-791BCE1B8E30}" type="presParOf" srcId="{44F1AD23-75A6-4398-ABA4-B87214B6C175}" destId="{541BC92B-6EAA-4ACE-B70C-BD32007FDFFA}" srcOrd="1" destOrd="0" presId="urn:microsoft.com/office/officeart/2009/3/layout/HorizontalOrganizationChart"/>
    <dgm:cxn modelId="{AB09D0F2-9DE1-4A40-9533-D1C668E86426}" type="presParOf" srcId="{541BC92B-6EAA-4ACE-B70C-BD32007FDFFA}" destId="{F2005CCB-65D9-4DA1-B6DC-578891831F7C}" srcOrd="0" destOrd="0" presId="urn:microsoft.com/office/officeart/2009/3/layout/HorizontalOrganizationChart"/>
    <dgm:cxn modelId="{5A87ECBD-1055-4890-931A-F81819249C64}" type="presParOf" srcId="{F2005CCB-65D9-4DA1-B6DC-578891831F7C}" destId="{85CE5228-6FD5-4481-A382-9164E62D5A3B}" srcOrd="0" destOrd="0" presId="urn:microsoft.com/office/officeart/2009/3/layout/HorizontalOrganizationChart"/>
    <dgm:cxn modelId="{C112DBAB-5964-4EE9-AA31-6384F4E4CB35}" type="presParOf" srcId="{F2005CCB-65D9-4DA1-B6DC-578891831F7C}" destId="{19BC89F3-80C2-4073-8708-F924B7CCA6EC}" srcOrd="1" destOrd="0" presId="urn:microsoft.com/office/officeart/2009/3/layout/HorizontalOrganizationChart"/>
    <dgm:cxn modelId="{BEB2299E-6914-4959-BA5C-380C939A8FBA}" type="presParOf" srcId="{541BC92B-6EAA-4ACE-B70C-BD32007FDFFA}" destId="{FE14C117-7A66-4616-8D5C-6D06733D1300}" srcOrd="1" destOrd="0" presId="urn:microsoft.com/office/officeart/2009/3/layout/HorizontalOrganizationChart"/>
    <dgm:cxn modelId="{0C6CA68A-2A5B-4D18-B045-7E63E2DA44AA}" type="presParOf" srcId="{FE14C117-7A66-4616-8D5C-6D06733D1300}" destId="{4BCDB781-2E79-4A82-B6BF-0175B21BF8DF}" srcOrd="0" destOrd="0" presId="urn:microsoft.com/office/officeart/2009/3/layout/HorizontalOrganizationChart"/>
    <dgm:cxn modelId="{BE61AEDC-5534-454A-B13B-762B4CACB920}" type="presParOf" srcId="{FE14C117-7A66-4616-8D5C-6D06733D1300}" destId="{3753A4CA-4CED-4AE8-8FF0-B19B4E4E1B2B}" srcOrd="1" destOrd="0" presId="urn:microsoft.com/office/officeart/2009/3/layout/HorizontalOrganizationChart"/>
    <dgm:cxn modelId="{771C72CA-9E47-451B-8E86-367B7414A995}" type="presParOf" srcId="{3753A4CA-4CED-4AE8-8FF0-B19B4E4E1B2B}" destId="{678021BD-8FF2-42A5-89DF-3D2C84C0E2F8}" srcOrd="0" destOrd="0" presId="urn:microsoft.com/office/officeart/2009/3/layout/HorizontalOrganizationChart"/>
    <dgm:cxn modelId="{0585236B-B017-4918-820F-4DAAACC371B4}" type="presParOf" srcId="{678021BD-8FF2-42A5-89DF-3D2C84C0E2F8}" destId="{F8EE942E-6FB0-4248-9801-57EDADEEF480}" srcOrd="0" destOrd="0" presId="urn:microsoft.com/office/officeart/2009/3/layout/HorizontalOrganizationChart"/>
    <dgm:cxn modelId="{49C31D52-8B7C-4C7D-BB42-E9A980EDF20F}" type="presParOf" srcId="{678021BD-8FF2-42A5-89DF-3D2C84C0E2F8}" destId="{2B3F4FF8-0C5F-4FFA-9530-81729EA56EBF}" srcOrd="1" destOrd="0" presId="urn:microsoft.com/office/officeart/2009/3/layout/HorizontalOrganizationChart"/>
    <dgm:cxn modelId="{0DFD8C8F-CE0F-4083-AF62-78210EB7CFE3}" type="presParOf" srcId="{3753A4CA-4CED-4AE8-8FF0-B19B4E4E1B2B}" destId="{9AE94382-6314-4AC9-BEC1-46E57942C9BA}" srcOrd="1" destOrd="0" presId="urn:microsoft.com/office/officeart/2009/3/layout/HorizontalOrganizationChart"/>
    <dgm:cxn modelId="{D7DE0A96-5DFA-471E-9C7F-85C2E87791E0}" type="presParOf" srcId="{3753A4CA-4CED-4AE8-8FF0-B19B4E4E1B2B}" destId="{AA97D1AA-7945-4976-873C-A213FADB8070}" srcOrd="2" destOrd="0" presId="urn:microsoft.com/office/officeart/2009/3/layout/HorizontalOrganizationChart"/>
    <dgm:cxn modelId="{3AFF332E-A978-48DC-8065-7E19E8CFBB59}" type="presParOf" srcId="{FE14C117-7A66-4616-8D5C-6D06733D1300}" destId="{40CB5643-E557-4867-BA4B-0041C4129F46}" srcOrd="2" destOrd="0" presId="urn:microsoft.com/office/officeart/2009/3/layout/HorizontalOrganizationChart"/>
    <dgm:cxn modelId="{1C580529-A47E-45B4-89FD-A07721564280}" type="presParOf" srcId="{FE14C117-7A66-4616-8D5C-6D06733D1300}" destId="{BF84DE9C-A236-4178-B330-4E8E61DE8B39}" srcOrd="3" destOrd="0" presId="urn:microsoft.com/office/officeart/2009/3/layout/HorizontalOrganizationChart"/>
    <dgm:cxn modelId="{BEB80EDB-0250-4ABC-9A1D-6D5412CEE8FF}" type="presParOf" srcId="{BF84DE9C-A236-4178-B330-4E8E61DE8B39}" destId="{0FF58FF5-6B68-408D-B58D-EE8C3B40B530}" srcOrd="0" destOrd="0" presId="urn:microsoft.com/office/officeart/2009/3/layout/HorizontalOrganizationChart"/>
    <dgm:cxn modelId="{A0E93E9A-5290-4A3F-B9C6-EB58A98C537A}" type="presParOf" srcId="{0FF58FF5-6B68-408D-B58D-EE8C3B40B530}" destId="{E7F278C4-6DC9-4A83-AE84-7F77F4139932}" srcOrd="0" destOrd="0" presId="urn:microsoft.com/office/officeart/2009/3/layout/HorizontalOrganizationChart"/>
    <dgm:cxn modelId="{54247FCA-DFA2-4456-B138-9CD2DF9D5D1E}" type="presParOf" srcId="{0FF58FF5-6B68-408D-B58D-EE8C3B40B530}" destId="{EB9B882A-6FF3-4386-B56F-A794C1188C71}" srcOrd="1" destOrd="0" presId="urn:microsoft.com/office/officeart/2009/3/layout/HorizontalOrganizationChart"/>
    <dgm:cxn modelId="{8DEDBB61-390E-40A7-B406-AEB9601427FC}" type="presParOf" srcId="{BF84DE9C-A236-4178-B330-4E8E61DE8B39}" destId="{BAD3A59F-E7BF-44C9-9C97-F6FB8C533093}" srcOrd="1" destOrd="0" presId="urn:microsoft.com/office/officeart/2009/3/layout/HorizontalOrganizationChart"/>
    <dgm:cxn modelId="{DF5F8CD4-9A18-4731-ACC8-0FFA22D3536C}" type="presParOf" srcId="{BF84DE9C-A236-4178-B330-4E8E61DE8B39}" destId="{B4F73A24-2D67-45D9-816E-061188B09D7B}" srcOrd="2" destOrd="0" presId="urn:microsoft.com/office/officeart/2009/3/layout/HorizontalOrganizationChart"/>
    <dgm:cxn modelId="{3F141930-8CD4-4740-9B42-199AE44311E2}" type="presParOf" srcId="{FE14C117-7A66-4616-8D5C-6D06733D1300}" destId="{2947A0B2-EA86-4ADB-AA40-73DAD6251DCF}" srcOrd="4" destOrd="0" presId="urn:microsoft.com/office/officeart/2009/3/layout/HorizontalOrganizationChart"/>
    <dgm:cxn modelId="{FB8EB599-AA1A-47FF-8DFB-6363F20B7649}" type="presParOf" srcId="{FE14C117-7A66-4616-8D5C-6D06733D1300}" destId="{9C25F23A-966D-4A3F-8151-95D57345A0D7}" srcOrd="5" destOrd="0" presId="urn:microsoft.com/office/officeart/2009/3/layout/HorizontalOrganizationChart"/>
    <dgm:cxn modelId="{81DA7D52-EE1C-48A3-99E4-441AA4FBF3F1}" type="presParOf" srcId="{9C25F23A-966D-4A3F-8151-95D57345A0D7}" destId="{238E47BE-2B5E-4D07-B0BD-1C4B3FEEEB97}" srcOrd="0" destOrd="0" presId="urn:microsoft.com/office/officeart/2009/3/layout/HorizontalOrganizationChart"/>
    <dgm:cxn modelId="{348BCBB9-DEF7-464B-86A9-0E2578268639}" type="presParOf" srcId="{238E47BE-2B5E-4D07-B0BD-1C4B3FEEEB97}" destId="{98C7F893-068D-441C-9F06-8437B8A63C6B}" srcOrd="0" destOrd="0" presId="urn:microsoft.com/office/officeart/2009/3/layout/HorizontalOrganizationChart"/>
    <dgm:cxn modelId="{F406C23D-F710-434C-9780-6743CB566C09}" type="presParOf" srcId="{238E47BE-2B5E-4D07-B0BD-1C4B3FEEEB97}" destId="{C8582FE2-409E-43EE-A3D0-FB281FD82082}" srcOrd="1" destOrd="0" presId="urn:microsoft.com/office/officeart/2009/3/layout/HorizontalOrganizationChart"/>
    <dgm:cxn modelId="{1EEC14F8-A01E-4F71-8C99-CE51D9AD938B}" type="presParOf" srcId="{9C25F23A-966D-4A3F-8151-95D57345A0D7}" destId="{0CDF4455-7CDE-4B1A-B2B9-35BF94D071A9}" srcOrd="1" destOrd="0" presId="urn:microsoft.com/office/officeart/2009/3/layout/HorizontalOrganizationChart"/>
    <dgm:cxn modelId="{06B193F3-2F37-44B8-9B28-D793A3D73513}" type="presParOf" srcId="{9C25F23A-966D-4A3F-8151-95D57345A0D7}" destId="{BD234660-4022-4199-A334-ADA6E1FB1A90}" srcOrd="2" destOrd="0" presId="urn:microsoft.com/office/officeart/2009/3/layout/HorizontalOrganizationChart"/>
    <dgm:cxn modelId="{F3F7242D-BCFF-4C5B-868E-DBDC4B565ED8}" type="presParOf" srcId="{541BC92B-6EAA-4ACE-B70C-BD32007FDFFA}" destId="{037AED2C-23DC-4A91-B709-7D1DD2E72197}" srcOrd="2" destOrd="0" presId="urn:microsoft.com/office/officeart/2009/3/layout/HorizontalOrganizationChart"/>
    <dgm:cxn modelId="{4EA39CD5-787B-429A-9E15-4F803D356839}" type="presParOf" srcId="{44F1AD23-75A6-4398-ABA4-B87214B6C175}" destId="{20883C69-B96A-4B57-B75B-4EC53782E1FC}" srcOrd="2" destOrd="0" presId="urn:microsoft.com/office/officeart/2009/3/layout/HorizontalOrganizationChart"/>
    <dgm:cxn modelId="{31013376-9AC9-4EA1-A99B-F9C9C980A5F3}" type="presParOf" srcId="{44F1AD23-75A6-4398-ABA4-B87214B6C175}" destId="{042090E7-D637-43EF-A2A6-1936F9472706}" srcOrd="3" destOrd="0" presId="urn:microsoft.com/office/officeart/2009/3/layout/HorizontalOrganizationChart"/>
    <dgm:cxn modelId="{61436169-F2E3-4CC9-992D-F9084636705B}" type="presParOf" srcId="{042090E7-D637-43EF-A2A6-1936F9472706}" destId="{55796933-B2B9-4C60-99AF-A1B58DF68D86}" srcOrd="0" destOrd="0" presId="urn:microsoft.com/office/officeart/2009/3/layout/HorizontalOrganizationChart"/>
    <dgm:cxn modelId="{CD3A2CD0-43C8-47D4-9798-DD59E38838FB}" type="presParOf" srcId="{55796933-B2B9-4C60-99AF-A1B58DF68D86}" destId="{7EC54E1F-74CE-4E6B-9A63-6CD35BF8A318}" srcOrd="0" destOrd="0" presId="urn:microsoft.com/office/officeart/2009/3/layout/HorizontalOrganizationChart"/>
    <dgm:cxn modelId="{54FAF57B-C5D4-48D4-8208-D02AECD67A5B}" type="presParOf" srcId="{55796933-B2B9-4C60-99AF-A1B58DF68D86}" destId="{820652E0-0DB6-47FF-924E-B34B0C5ED170}" srcOrd="1" destOrd="0" presId="urn:microsoft.com/office/officeart/2009/3/layout/HorizontalOrganizationChart"/>
    <dgm:cxn modelId="{BF8D6090-288D-41AA-86E1-66F713C17E02}" type="presParOf" srcId="{042090E7-D637-43EF-A2A6-1936F9472706}" destId="{7AD5244A-AB74-48C3-8099-F2028849FFD2}" srcOrd="1" destOrd="0" presId="urn:microsoft.com/office/officeart/2009/3/layout/HorizontalOrganizationChart"/>
    <dgm:cxn modelId="{7EC710D7-B33E-442E-8A83-3C0B4DE2803B}" type="presParOf" srcId="{042090E7-D637-43EF-A2A6-1936F9472706}" destId="{C8AB1386-C7F1-4340-920A-C4423724F193}" srcOrd="2" destOrd="0" presId="urn:microsoft.com/office/officeart/2009/3/layout/HorizontalOrganizationChart"/>
    <dgm:cxn modelId="{3760DE38-485C-4A7A-B284-AA1D9106B482}" type="presParOf" srcId="{CF84D029-777F-4FF4-8E41-F8421FB4B3D6}" destId="{F3738365-B096-4EF2-9A24-327824180FC0}" srcOrd="2" destOrd="0" presId="urn:microsoft.com/office/officeart/2009/3/layout/HorizontalOrganizationChart"/>
    <dgm:cxn modelId="{831E7A9D-390B-4F7B-A244-1C6C2DF07F37}" type="presParOf" srcId="{32BB1743-34AC-473C-995A-C002B62FC4A6}" destId="{814A3557-F4B0-4633-A0D8-EA0E22172E94}" srcOrd="2" destOrd="0" presId="urn:microsoft.com/office/officeart/2009/3/layout/HorizontalOrganizationChart"/>
    <dgm:cxn modelId="{B0CCFC2F-413D-4CEC-AA58-91C360DAD836}" type="presParOf" srcId="{32BB1743-34AC-473C-995A-C002B62FC4A6}" destId="{E6D3DE07-6B65-4BC1-81AB-6FE639EA9EE4}" srcOrd="3" destOrd="0" presId="urn:microsoft.com/office/officeart/2009/3/layout/HorizontalOrganizationChart"/>
    <dgm:cxn modelId="{6EE49899-0FEC-4885-803A-45E7E9025767}" type="presParOf" srcId="{E6D3DE07-6B65-4BC1-81AB-6FE639EA9EE4}" destId="{356B87E0-07A0-4F3D-AC96-5BD9D5EFDC5B}" srcOrd="0" destOrd="0" presId="urn:microsoft.com/office/officeart/2009/3/layout/HorizontalOrganizationChart"/>
    <dgm:cxn modelId="{6ECD746D-14B3-4877-B1B1-DA5125853C0B}" type="presParOf" srcId="{356B87E0-07A0-4F3D-AC96-5BD9D5EFDC5B}" destId="{7A871247-44D9-4A9B-911F-9838DB1DF765}" srcOrd="0" destOrd="0" presId="urn:microsoft.com/office/officeart/2009/3/layout/HorizontalOrganizationChart"/>
    <dgm:cxn modelId="{84901F7D-E492-4BE2-96E4-DE8506F13079}" type="presParOf" srcId="{356B87E0-07A0-4F3D-AC96-5BD9D5EFDC5B}" destId="{89AADAF7-5A90-436F-B90D-DBF031B4B701}" srcOrd="1" destOrd="0" presId="urn:microsoft.com/office/officeart/2009/3/layout/HorizontalOrganizationChart"/>
    <dgm:cxn modelId="{09A8AE8A-7091-46B8-9FE2-97495443CD65}" type="presParOf" srcId="{E6D3DE07-6B65-4BC1-81AB-6FE639EA9EE4}" destId="{CB43CD79-233A-4233-98FC-04687DEC216C}" srcOrd="1" destOrd="0" presId="urn:microsoft.com/office/officeart/2009/3/layout/HorizontalOrganizationChart"/>
    <dgm:cxn modelId="{C5D7413E-9D09-4F76-A1C8-DE92EC6AEBDB}" type="presParOf" srcId="{CB43CD79-233A-4233-98FC-04687DEC216C}" destId="{34F734BE-B62C-4675-AF96-5F84C78EC5BA}" srcOrd="0" destOrd="0" presId="urn:microsoft.com/office/officeart/2009/3/layout/HorizontalOrganizationChart"/>
    <dgm:cxn modelId="{821F6FAD-9A50-43D6-AAA1-A7CF8A65D86B}" type="presParOf" srcId="{CB43CD79-233A-4233-98FC-04687DEC216C}" destId="{1BBF233F-853A-477C-8C52-35CCBE57A846}" srcOrd="1" destOrd="0" presId="urn:microsoft.com/office/officeart/2009/3/layout/HorizontalOrganizationChart"/>
    <dgm:cxn modelId="{6C97FCFE-5023-4C84-98F2-8AF6F7C96B01}" type="presParOf" srcId="{1BBF233F-853A-477C-8C52-35CCBE57A846}" destId="{AD4D443B-40C4-4827-83BA-3C9E7107826C}" srcOrd="0" destOrd="0" presId="urn:microsoft.com/office/officeart/2009/3/layout/HorizontalOrganizationChart"/>
    <dgm:cxn modelId="{D4AA2C2D-1B0A-431D-9802-CEFF09599496}" type="presParOf" srcId="{AD4D443B-40C4-4827-83BA-3C9E7107826C}" destId="{F702C61F-1557-4E36-AAFE-E00F34305F5B}" srcOrd="0" destOrd="0" presId="urn:microsoft.com/office/officeart/2009/3/layout/HorizontalOrganizationChart"/>
    <dgm:cxn modelId="{C5A3FE93-5104-4E24-B923-A6EAB50CB571}" type="presParOf" srcId="{AD4D443B-40C4-4827-83BA-3C9E7107826C}" destId="{8A0960A5-5A22-4F32-A6D2-DE2BC942D9AA}" srcOrd="1" destOrd="0" presId="urn:microsoft.com/office/officeart/2009/3/layout/HorizontalOrganizationChart"/>
    <dgm:cxn modelId="{7899C8B4-6D4C-4E3C-80B5-8B6A36E8DE62}" type="presParOf" srcId="{1BBF233F-853A-477C-8C52-35CCBE57A846}" destId="{F51C87AC-ADA9-46E3-AF35-EF541C0AEFBD}" srcOrd="1" destOrd="0" presId="urn:microsoft.com/office/officeart/2009/3/layout/HorizontalOrganizationChart"/>
    <dgm:cxn modelId="{EF5725D3-B200-4592-9A97-B10ECD4872AD}" type="presParOf" srcId="{1BBF233F-853A-477C-8C52-35CCBE57A846}" destId="{21F6BCC4-2E63-47DA-A672-BC7BC1CF70C1}" srcOrd="2" destOrd="0" presId="urn:microsoft.com/office/officeart/2009/3/layout/HorizontalOrganizationChart"/>
    <dgm:cxn modelId="{631269B2-0180-438B-B77E-470744F2645E}" type="presParOf" srcId="{CB43CD79-233A-4233-98FC-04687DEC216C}" destId="{6853EB68-BA60-4B46-A792-BB3B424D84A8}" srcOrd="2" destOrd="0" presId="urn:microsoft.com/office/officeart/2009/3/layout/HorizontalOrganizationChart"/>
    <dgm:cxn modelId="{1C86F97A-7E5A-4363-B17A-DAEA2971F3BC}" type="presParOf" srcId="{CB43CD79-233A-4233-98FC-04687DEC216C}" destId="{E9D9FC69-4A76-4344-9A9E-91BC1BF8B877}" srcOrd="3" destOrd="0" presId="urn:microsoft.com/office/officeart/2009/3/layout/HorizontalOrganizationChart"/>
    <dgm:cxn modelId="{C1AA8EFE-B34D-473D-918C-2D63451F7F26}" type="presParOf" srcId="{E9D9FC69-4A76-4344-9A9E-91BC1BF8B877}" destId="{F3D93506-5081-4E03-BC35-EF453E592326}" srcOrd="0" destOrd="0" presId="urn:microsoft.com/office/officeart/2009/3/layout/HorizontalOrganizationChart"/>
    <dgm:cxn modelId="{928DEFA2-5277-4002-831C-69904B16EA70}" type="presParOf" srcId="{F3D93506-5081-4E03-BC35-EF453E592326}" destId="{965F79CC-C310-4A57-B604-656F82A450BF}" srcOrd="0" destOrd="0" presId="urn:microsoft.com/office/officeart/2009/3/layout/HorizontalOrganizationChart"/>
    <dgm:cxn modelId="{8EF670E3-671C-49EC-BDA2-39BC49C7D7A5}" type="presParOf" srcId="{F3D93506-5081-4E03-BC35-EF453E592326}" destId="{F9FA49D9-A6F8-496B-8999-8886675417D8}" srcOrd="1" destOrd="0" presId="urn:microsoft.com/office/officeart/2009/3/layout/HorizontalOrganizationChart"/>
    <dgm:cxn modelId="{544DD763-6697-4286-9246-E9E1EDAF52BA}" type="presParOf" srcId="{E9D9FC69-4A76-4344-9A9E-91BC1BF8B877}" destId="{F77631BB-6EE0-455B-AC73-75348EDEE404}" srcOrd="1" destOrd="0" presId="urn:microsoft.com/office/officeart/2009/3/layout/HorizontalOrganizationChart"/>
    <dgm:cxn modelId="{E070BBCD-2AAC-4BDC-BAFB-F18F13710B93}" type="presParOf" srcId="{E9D9FC69-4A76-4344-9A9E-91BC1BF8B877}" destId="{5E6EA22A-A217-4AD7-A5D4-BB7B5F9ACD75}" srcOrd="2" destOrd="0" presId="urn:microsoft.com/office/officeart/2009/3/layout/HorizontalOrganizationChart"/>
    <dgm:cxn modelId="{E391D4ED-BE95-4652-AF77-FFEEDB5FAEF6}" type="presParOf" srcId="{E6D3DE07-6B65-4BC1-81AB-6FE639EA9EE4}" destId="{C74F65F9-4153-41C4-9648-2E864DAF7E1C}" srcOrd="2" destOrd="0" presId="urn:microsoft.com/office/officeart/2009/3/layout/HorizontalOrganizationChart"/>
    <dgm:cxn modelId="{1E5A5D36-D262-4FFC-B434-551FB670A3AE}" type="presParOf" srcId="{D458FE22-F15D-40B6-A0BE-00CD0D103BB3}" destId="{EE726D93-779B-4EBC-AAF6-9A1C7B47DBD4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53EB68-BA60-4B46-A792-BB3B424D84A8}">
      <dsp:nvSpPr>
        <dsp:cNvPr id="0" name=""/>
        <dsp:cNvSpPr/>
      </dsp:nvSpPr>
      <dsp:spPr>
        <a:xfrm>
          <a:off x="2336978" y="2187583"/>
          <a:ext cx="212344" cy="2282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6172" y="0"/>
              </a:lnTo>
              <a:lnTo>
                <a:pt x="106172" y="228269"/>
              </a:lnTo>
              <a:lnTo>
                <a:pt x="212344" y="22826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F734BE-B62C-4675-AF96-5F84C78EC5BA}">
      <dsp:nvSpPr>
        <dsp:cNvPr id="0" name=""/>
        <dsp:cNvSpPr/>
      </dsp:nvSpPr>
      <dsp:spPr>
        <a:xfrm>
          <a:off x="2336978" y="1959313"/>
          <a:ext cx="212344" cy="228269"/>
        </a:xfrm>
        <a:custGeom>
          <a:avLst/>
          <a:gdLst/>
          <a:ahLst/>
          <a:cxnLst/>
          <a:rect l="0" t="0" r="0" b="0"/>
          <a:pathLst>
            <a:path>
              <a:moveTo>
                <a:pt x="0" y="228269"/>
              </a:moveTo>
              <a:lnTo>
                <a:pt x="106172" y="228269"/>
              </a:lnTo>
              <a:lnTo>
                <a:pt x="106172" y="0"/>
              </a:lnTo>
              <a:lnTo>
                <a:pt x="212344" y="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4A3557-F4B0-4633-A0D8-EA0E22172E94}">
      <dsp:nvSpPr>
        <dsp:cNvPr id="0" name=""/>
        <dsp:cNvSpPr/>
      </dsp:nvSpPr>
      <dsp:spPr>
        <a:xfrm>
          <a:off x="1062913" y="1699399"/>
          <a:ext cx="212344" cy="4881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6172" y="0"/>
              </a:lnTo>
              <a:lnTo>
                <a:pt x="106172" y="488183"/>
              </a:lnTo>
              <a:lnTo>
                <a:pt x="212344" y="48818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883C69-B96A-4B57-B75B-4EC53782E1FC}">
      <dsp:nvSpPr>
        <dsp:cNvPr id="0" name=""/>
        <dsp:cNvSpPr/>
      </dsp:nvSpPr>
      <dsp:spPr>
        <a:xfrm>
          <a:off x="2336978" y="1211216"/>
          <a:ext cx="212344" cy="2282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6172" y="0"/>
              </a:lnTo>
              <a:lnTo>
                <a:pt x="106172" y="228269"/>
              </a:lnTo>
              <a:lnTo>
                <a:pt x="212344" y="22826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47A0B2-EA86-4ADB-AA40-73DAD6251DCF}">
      <dsp:nvSpPr>
        <dsp:cNvPr id="0" name=""/>
        <dsp:cNvSpPr/>
      </dsp:nvSpPr>
      <dsp:spPr>
        <a:xfrm>
          <a:off x="3611043" y="919659"/>
          <a:ext cx="212344" cy="4565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6172" y="0"/>
              </a:lnTo>
              <a:lnTo>
                <a:pt x="106172" y="456539"/>
              </a:lnTo>
              <a:lnTo>
                <a:pt x="212344" y="45653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CB5643-E557-4867-BA4B-0041C4129F46}">
      <dsp:nvSpPr>
        <dsp:cNvPr id="0" name=""/>
        <dsp:cNvSpPr/>
      </dsp:nvSpPr>
      <dsp:spPr>
        <a:xfrm>
          <a:off x="3611043" y="873939"/>
          <a:ext cx="21234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12344" y="4572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CDB781-2E79-4A82-B6BF-0175B21BF8DF}">
      <dsp:nvSpPr>
        <dsp:cNvPr id="0" name=""/>
        <dsp:cNvSpPr/>
      </dsp:nvSpPr>
      <dsp:spPr>
        <a:xfrm>
          <a:off x="3611043" y="463119"/>
          <a:ext cx="212344" cy="456539"/>
        </a:xfrm>
        <a:custGeom>
          <a:avLst/>
          <a:gdLst/>
          <a:ahLst/>
          <a:cxnLst/>
          <a:rect l="0" t="0" r="0" b="0"/>
          <a:pathLst>
            <a:path>
              <a:moveTo>
                <a:pt x="0" y="456539"/>
              </a:moveTo>
              <a:lnTo>
                <a:pt x="106172" y="456539"/>
              </a:lnTo>
              <a:lnTo>
                <a:pt x="106172" y="0"/>
              </a:lnTo>
              <a:lnTo>
                <a:pt x="212344" y="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B48A33-6C45-4EFA-98E8-42E8D45B765B}">
      <dsp:nvSpPr>
        <dsp:cNvPr id="0" name=""/>
        <dsp:cNvSpPr/>
      </dsp:nvSpPr>
      <dsp:spPr>
        <a:xfrm>
          <a:off x="2336978" y="919659"/>
          <a:ext cx="212344" cy="291556"/>
        </a:xfrm>
        <a:custGeom>
          <a:avLst/>
          <a:gdLst/>
          <a:ahLst/>
          <a:cxnLst/>
          <a:rect l="0" t="0" r="0" b="0"/>
          <a:pathLst>
            <a:path>
              <a:moveTo>
                <a:pt x="0" y="291556"/>
              </a:moveTo>
              <a:lnTo>
                <a:pt x="106172" y="291556"/>
              </a:lnTo>
              <a:lnTo>
                <a:pt x="106172" y="0"/>
              </a:lnTo>
              <a:lnTo>
                <a:pt x="212344" y="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DE1F50-9E67-47B7-B1DF-F686AF8D302E}">
      <dsp:nvSpPr>
        <dsp:cNvPr id="0" name=""/>
        <dsp:cNvSpPr/>
      </dsp:nvSpPr>
      <dsp:spPr>
        <a:xfrm>
          <a:off x="1062913" y="1211216"/>
          <a:ext cx="212344" cy="488183"/>
        </a:xfrm>
        <a:custGeom>
          <a:avLst/>
          <a:gdLst/>
          <a:ahLst/>
          <a:cxnLst/>
          <a:rect l="0" t="0" r="0" b="0"/>
          <a:pathLst>
            <a:path>
              <a:moveTo>
                <a:pt x="0" y="488183"/>
              </a:moveTo>
              <a:lnTo>
                <a:pt x="106172" y="488183"/>
              </a:lnTo>
              <a:lnTo>
                <a:pt x="106172" y="0"/>
              </a:lnTo>
              <a:lnTo>
                <a:pt x="212344" y="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841BE8-3AA6-4947-AF1B-8212D9899D3A}">
      <dsp:nvSpPr>
        <dsp:cNvPr id="0" name=""/>
        <dsp:cNvSpPr/>
      </dsp:nvSpPr>
      <dsp:spPr>
        <a:xfrm>
          <a:off x="1192" y="1537487"/>
          <a:ext cx="1061720" cy="323824"/>
        </a:xfrm>
        <a:prstGeom prst="rect">
          <a:avLst/>
        </a:prstGeom>
        <a:solidFill>
          <a:srgbClr val="FF0000"/>
        </a:solidFill>
        <a:ln w="1905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DOMICÍLIO</a:t>
          </a:r>
        </a:p>
      </dsp:txBody>
      <dsp:txXfrm>
        <a:off x="1192" y="1537487"/>
        <a:ext cx="1061720" cy="323824"/>
      </dsp:txXfrm>
    </dsp:sp>
    <dsp:sp modelId="{D0D9DB32-5F69-41B3-8E27-62CDAB3BFD68}">
      <dsp:nvSpPr>
        <dsp:cNvPr id="0" name=""/>
        <dsp:cNvSpPr/>
      </dsp:nvSpPr>
      <dsp:spPr>
        <a:xfrm>
          <a:off x="1275258" y="1049304"/>
          <a:ext cx="1061720" cy="323824"/>
        </a:xfrm>
        <a:prstGeom prst="rect">
          <a:avLst/>
        </a:prstGeom>
        <a:solidFill>
          <a:srgbClr val="FF0000"/>
        </a:solidFill>
        <a:ln w="1905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PARTICULAR</a:t>
          </a:r>
        </a:p>
      </dsp:txBody>
      <dsp:txXfrm>
        <a:off x="1275258" y="1049304"/>
        <a:ext cx="1061720" cy="323824"/>
      </dsp:txXfrm>
    </dsp:sp>
    <dsp:sp modelId="{85CE5228-6FD5-4481-A382-9164E62D5A3B}">
      <dsp:nvSpPr>
        <dsp:cNvPr id="0" name=""/>
        <dsp:cNvSpPr/>
      </dsp:nvSpPr>
      <dsp:spPr>
        <a:xfrm>
          <a:off x="2549323" y="757747"/>
          <a:ext cx="1061720" cy="323824"/>
        </a:xfrm>
        <a:prstGeom prst="rect">
          <a:avLst/>
        </a:prstGeom>
        <a:solidFill>
          <a:srgbClr val="FF0000"/>
        </a:solidFill>
        <a:ln w="1905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PERMANENTE</a:t>
          </a:r>
        </a:p>
      </dsp:txBody>
      <dsp:txXfrm>
        <a:off x="2549323" y="757747"/>
        <a:ext cx="1061720" cy="323824"/>
      </dsp:txXfrm>
    </dsp:sp>
    <dsp:sp modelId="{F8EE942E-6FB0-4248-9801-57EDADEEF480}">
      <dsp:nvSpPr>
        <dsp:cNvPr id="0" name=""/>
        <dsp:cNvSpPr/>
      </dsp:nvSpPr>
      <dsp:spPr>
        <a:xfrm>
          <a:off x="3823388" y="301207"/>
          <a:ext cx="1061720" cy="323824"/>
        </a:xfrm>
        <a:prstGeom prst="rect">
          <a:avLst/>
        </a:prstGeom>
        <a:solidFill>
          <a:srgbClr val="FF0000"/>
        </a:solidFill>
        <a:ln w="1905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b="1" kern="1200" dirty="0"/>
            <a:t>OCUPADO</a:t>
          </a:r>
        </a:p>
      </dsp:txBody>
      <dsp:txXfrm>
        <a:off x="3823388" y="301207"/>
        <a:ext cx="1061720" cy="323824"/>
      </dsp:txXfrm>
    </dsp:sp>
    <dsp:sp modelId="{E7F278C4-6DC9-4A83-AE84-7F77F4139932}">
      <dsp:nvSpPr>
        <dsp:cNvPr id="0" name=""/>
        <dsp:cNvSpPr/>
      </dsp:nvSpPr>
      <dsp:spPr>
        <a:xfrm>
          <a:off x="3823388" y="757747"/>
          <a:ext cx="1061720" cy="323824"/>
        </a:xfrm>
        <a:prstGeom prst="rect">
          <a:avLst/>
        </a:prstGeom>
        <a:solidFill>
          <a:schemeClr val="bg1">
            <a:lumMod val="6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DE USO OCASIONAL</a:t>
          </a:r>
        </a:p>
      </dsp:txBody>
      <dsp:txXfrm>
        <a:off x="3823388" y="757747"/>
        <a:ext cx="1061720" cy="323824"/>
      </dsp:txXfrm>
    </dsp:sp>
    <dsp:sp modelId="{98C7F893-068D-441C-9F06-8437B8A63C6B}">
      <dsp:nvSpPr>
        <dsp:cNvPr id="0" name=""/>
        <dsp:cNvSpPr/>
      </dsp:nvSpPr>
      <dsp:spPr>
        <a:xfrm>
          <a:off x="3823388" y="1214287"/>
          <a:ext cx="1061720" cy="323824"/>
        </a:xfrm>
        <a:prstGeom prst="rect">
          <a:avLst/>
        </a:prstGeom>
        <a:solidFill>
          <a:schemeClr val="bg1">
            <a:lumMod val="6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VAGO</a:t>
          </a:r>
        </a:p>
      </dsp:txBody>
      <dsp:txXfrm>
        <a:off x="3823388" y="1214287"/>
        <a:ext cx="1061720" cy="323824"/>
      </dsp:txXfrm>
    </dsp:sp>
    <dsp:sp modelId="{7EC54E1F-74CE-4E6B-9A63-6CD35BF8A318}">
      <dsp:nvSpPr>
        <dsp:cNvPr id="0" name=""/>
        <dsp:cNvSpPr/>
      </dsp:nvSpPr>
      <dsp:spPr>
        <a:xfrm>
          <a:off x="2549323" y="1214287"/>
          <a:ext cx="1061720" cy="450398"/>
        </a:xfrm>
        <a:prstGeom prst="rect">
          <a:avLst/>
        </a:prstGeom>
        <a:solidFill>
          <a:srgbClr val="FF0000"/>
        </a:solidFill>
        <a:ln w="1905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IMPROVISADO </a:t>
          </a:r>
          <a:r>
            <a:rPr lang="pt-BR" sz="1000" b="1" kern="1200" dirty="0"/>
            <a:t>OCUPADO</a:t>
          </a:r>
        </a:p>
      </dsp:txBody>
      <dsp:txXfrm>
        <a:off x="2549323" y="1214287"/>
        <a:ext cx="1061720" cy="450398"/>
      </dsp:txXfrm>
    </dsp:sp>
    <dsp:sp modelId="{7A871247-44D9-4A9B-911F-9838DB1DF765}">
      <dsp:nvSpPr>
        <dsp:cNvPr id="0" name=""/>
        <dsp:cNvSpPr/>
      </dsp:nvSpPr>
      <dsp:spPr>
        <a:xfrm>
          <a:off x="1275258" y="2025670"/>
          <a:ext cx="1061720" cy="323824"/>
        </a:xfrm>
        <a:prstGeom prst="rect">
          <a:avLst/>
        </a:prstGeom>
        <a:solidFill>
          <a:schemeClr val="bg1">
            <a:lumMod val="6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COLETIVO</a:t>
          </a:r>
        </a:p>
      </dsp:txBody>
      <dsp:txXfrm>
        <a:off x="1275258" y="2025670"/>
        <a:ext cx="1061720" cy="323824"/>
      </dsp:txXfrm>
    </dsp:sp>
    <dsp:sp modelId="{F702C61F-1557-4E36-AAFE-E00F34305F5B}">
      <dsp:nvSpPr>
        <dsp:cNvPr id="0" name=""/>
        <dsp:cNvSpPr/>
      </dsp:nvSpPr>
      <dsp:spPr>
        <a:xfrm>
          <a:off x="2549323" y="1797400"/>
          <a:ext cx="1061720" cy="323824"/>
        </a:xfrm>
        <a:prstGeom prst="rect">
          <a:avLst/>
        </a:prstGeom>
        <a:solidFill>
          <a:schemeClr val="bg1">
            <a:lumMod val="6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COM MORADOR</a:t>
          </a:r>
        </a:p>
      </dsp:txBody>
      <dsp:txXfrm>
        <a:off x="2549323" y="1797400"/>
        <a:ext cx="1061720" cy="323824"/>
      </dsp:txXfrm>
    </dsp:sp>
    <dsp:sp modelId="{965F79CC-C310-4A57-B604-656F82A450BF}">
      <dsp:nvSpPr>
        <dsp:cNvPr id="0" name=""/>
        <dsp:cNvSpPr/>
      </dsp:nvSpPr>
      <dsp:spPr>
        <a:xfrm>
          <a:off x="2549323" y="2253940"/>
          <a:ext cx="1061720" cy="323824"/>
        </a:xfrm>
        <a:prstGeom prst="rect">
          <a:avLst/>
        </a:prstGeom>
        <a:solidFill>
          <a:schemeClr val="bg1">
            <a:lumMod val="6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SEM MORADOR</a:t>
          </a:r>
        </a:p>
      </dsp:txBody>
      <dsp:txXfrm>
        <a:off x="2549323" y="2253940"/>
        <a:ext cx="1061720" cy="3238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4C88BD-C607-49E8-8DC3-54DC7E1DBB62}" type="datetimeFigureOut">
              <a:rPr lang="pt-BR" smtClean="0"/>
              <a:t>18/11/2024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2B8FA4-C3BF-4625-82FE-CEB6EC3D8F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67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B8FA4-C3BF-4625-82FE-CEB6EC3D8F06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6188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B8FA4-C3BF-4625-82FE-CEB6EC3D8F06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6782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137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AB9003-0D19-6827-8DDA-B1C9B72FD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EDDC136-3C43-3E66-0672-178321F006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225ACA8-25A1-CD72-4AB2-3A651840BD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66F5AA-3650-4F58-B10F-478259EA12E8}" type="datetimeFigureOut">
              <a:rPr lang="pt-BR" smtClean="0"/>
              <a:t>18/11/2024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E95CF5A-2026-0905-35ED-3F16B5939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A4A13FD-00CF-62FB-6468-3B358DDF0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985AAB9-55DE-46E6-8A12-9D5E0B2907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5627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5DE312-4A31-7D1F-D1FA-7EA6C61C2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81B36C3-4916-27CC-2E82-3FD5BB6C53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CE8CFBE-3DD2-858A-8463-C9D72998DF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66F5AA-3650-4F58-B10F-478259EA12E8}" type="datetimeFigureOut">
              <a:rPr lang="pt-BR" smtClean="0"/>
              <a:t>18/11/2024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5D6478C-4789-3E73-66F2-051DF2FD6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50B2AEB-A13D-47AD-0369-1114ECBCD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985AAB9-55DE-46E6-8A12-9D5E0B2907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4724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3B667B-4DEA-4A07-C3A3-08BE1C9CB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042EAE2-B8BB-5920-7EE5-6391773C21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A09F7D8-5F0D-3D03-7E8A-DAD3B65EDE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AFFA48A-6E35-0BA1-9F00-4B6E1008B6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66F5AA-3650-4F58-B10F-478259EA12E8}" type="datetimeFigureOut">
              <a:rPr lang="pt-BR" smtClean="0"/>
              <a:t>18/11/2024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E77C55F-3AAE-7685-FEAE-8372CA5D4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D7136DB-43BF-0070-530E-E15301E8F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985AAB9-55DE-46E6-8A12-9D5E0B2907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8175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798359-7840-685E-12BB-A3F1D5235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5EC8FD4-6470-CDD4-4C03-59BBC9D086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7118B54-6E54-2B7C-41A6-7BFBB99753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6ECEC88-BF4E-6002-B3C4-AE8AD49101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CE089A0-8E24-D446-468F-7F78BC060D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CFFA0F8-4B60-0232-69AC-CF0F532AD7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66F5AA-3650-4F58-B10F-478259EA12E8}" type="datetimeFigureOut">
              <a:rPr lang="pt-BR" smtClean="0"/>
              <a:t>18/11/2024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6441A89-6EDE-9ADB-D5E1-F05408868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ACD8D32-6A90-AA4D-B033-67155152D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985AAB9-55DE-46E6-8A12-9D5E0B2907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808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B9D225-03B8-F438-8953-74791FF00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D8EF0F7-2EB2-7316-496E-5DF1587C2E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66F5AA-3650-4F58-B10F-478259EA12E8}" type="datetimeFigureOut">
              <a:rPr lang="pt-BR" smtClean="0"/>
              <a:t>18/11/2024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951FB61-4C25-B1D8-3030-9295702F1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EA44D6E-5406-7AFD-F86A-4DE7F2B81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985AAB9-55DE-46E6-8A12-9D5E0B2907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8214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913655C-634C-662A-F306-AA77B570B8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66F5AA-3650-4F58-B10F-478259EA12E8}" type="datetimeFigureOut">
              <a:rPr lang="pt-BR" smtClean="0"/>
              <a:t>18/11/2024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C37C35E-137D-74D1-FB62-FA60D28AC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F57D763-2AFA-E6EA-316F-1C1B86F8D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985AAB9-55DE-46E6-8A12-9D5E0B2907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8330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8CD785-EA58-73A2-B552-36A80EA03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4D45274-98A0-61E0-FCA5-A4566511EB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6FFF2A4-AD60-D108-23D9-3713DC0AFE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C7DBA38-F72E-092A-F68B-232A5FE5A0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66F5AA-3650-4F58-B10F-478259EA12E8}" type="datetimeFigureOut">
              <a:rPr lang="pt-BR" smtClean="0"/>
              <a:t>18/11/2024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025610C-66AC-6C08-EFFA-317FE1D45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4F7AFD4-FC37-8FFE-EE35-5B4F31C7D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985AAB9-55DE-46E6-8A12-9D5E0B2907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5613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76BCA5-693E-0132-C724-C6C03B015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3A073A5-3E5C-D634-59F7-4446C15491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1786790-4E98-38ED-C271-D4B98DA2F9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2B3A25D-802C-0D62-1189-CC5C6AF28C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66F5AA-3650-4F58-B10F-478259EA12E8}" type="datetimeFigureOut">
              <a:rPr lang="pt-BR" smtClean="0"/>
              <a:t>18/11/2024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6A42533-66CD-8F24-928E-823A2DD3C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68AAD49-4CBC-511A-3D6D-5A11E729A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985AAB9-55DE-46E6-8A12-9D5E0B2907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2852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0A32BF-483E-1E31-61DF-48C0DBB78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6548C7B-5458-0B34-1140-139AC474E8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C88F498-FAE4-762B-A6A4-27D8E36E90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66F5AA-3650-4F58-B10F-478259EA12E8}" type="datetimeFigureOut">
              <a:rPr lang="pt-BR" smtClean="0"/>
              <a:t>18/11/2024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F5F0AEA-1702-6B61-2228-25E1A14D9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B72AD1E-C104-05FA-9BD5-83123F267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985AAB9-55DE-46E6-8A12-9D5E0B2907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5325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E52761B-9B3B-BC94-B8AC-F4A786EF1B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2EE7675-F090-E955-0AB6-5C64728935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26360FC-5D75-6E27-EF6B-E9EBE8068A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66F5AA-3650-4F58-B10F-478259EA12E8}" type="datetimeFigureOut">
              <a:rPr lang="pt-BR" smtClean="0"/>
              <a:t>18/11/2024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0044068-191F-CA8E-2F80-8D8686D85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BBB38CB-C3BB-D222-F3D8-916D75E6D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985AAB9-55DE-46E6-8A12-9D5E0B2907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058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08B6DD8C-DC13-72CF-0E35-E549C77F412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spaço Reservado para Rodapé 5">
            <a:extLst>
              <a:ext uri="{FF2B5EF4-FFF2-40B4-BE49-F238E27FC236}">
                <a16:creationId xmlns:a16="http://schemas.microsoft.com/office/drawing/2014/main" id="{E01FDC64-A01B-5921-923E-00B0D2C3E9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1850" y="6356350"/>
            <a:ext cx="10521950" cy="365125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9" name="Espaço Reservado para Conteúdo 6">
            <a:extLst>
              <a:ext uri="{FF2B5EF4-FFF2-40B4-BE49-F238E27FC236}">
                <a16:creationId xmlns:a16="http://schemas.microsoft.com/office/drawing/2014/main" id="{842574F1-AF29-16EB-5AEB-683441691044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  <a:prstGeom prst="rect">
            <a:avLst/>
          </a:prstGeom>
        </p:spPr>
      </p:pic>
      <p:grpSp>
        <p:nvGrpSpPr>
          <p:cNvPr id="10" name="Agrupar 9">
            <a:extLst>
              <a:ext uri="{FF2B5EF4-FFF2-40B4-BE49-F238E27FC236}">
                <a16:creationId xmlns:a16="http://schemas.microsoft.com/office/drawing/2014/main" id="{5EB171A9-A4BD-D7BA-DFA6-EDB228D5099F}"/>
              </a:ext>
            </a:extLst>
          </p:cNvPr>
          <p:cNvGrpSpPr/>
          <p:nvPr userDrawn="1"/>
        </p:nvGrpSpPr>
        <p:grpSpPr>
          <a:xfrm>
            <a:off x="0" y="136525"/>
            <a:ext cx="12192000" cy="6591720"/>
            <a:chOff x="0" y="136525"/>
            <a:chExt cx="12192000" cy="6591720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67502ABD-770C-6D66-09F5-3CCEC38944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BC7EAB1C-17AF-82DF-12DC-BC6AAAD9F155}"/>
                </a:ext>
              </a:extLst>
            </p:cNvPr>
            <p:cNvGrpSpPr/>
            <p:nvPr/>
          </p:nvGrpSpPr>
          <p:grpSpPr>
            <a:xfrm>
              <a:off x="0" y="136525"/>
              <a:ext cx="12192000" cy="6591720"/>
              <a:chOff x="0" y="136525"/>
              <a:chExt cx="12192000" cy="6591720"/>
            </a:xfrm>
          </p:grpSpPr>
          <p:pic>
            <p:nvPicPr>
              <p:cNvPr id="13" name="Imagem 12">
                <a:extLst>
                  <a:ext uri="{FF2B5EF4-FFF2-40B4-BE49-F238E27FC236}">
                    <a16:creationId xmlns:a16="http://schemas.microsoft.com/office/drawing/2014/main" id="{7C6B621D-D363-93F0-CE9B-C202717DF9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14" name="Agrupar 13">
                <a:extLst>
                  <a:ext uri="{FF2B5EF4-FFF2-40B4-BE49-F238E27FC236}">
                    <a16:creationId xmlns:a16="http://schemas.microsoft.com/office/drawing/2014/main" id="{E1B6C7F3-4CD9-7CC6-E4F7-0550C2DE79BC}"/>
                  </a:ext>
                </a:extLst>
              </p:cNvPr>
              <p:cNvGrpSpPr/>
              <p:nvPr/>
            </p:nvGrpSpPr>
            <p:grpSpPr>
              <a:xfrm>
                <a:off x="0" y="136525"/>
                <a:ext cx="12192000" cy="6591720"/>
                <a:chOff x="0" y="136525"/>
                <a:chExt cx="12192000" cy="6591720"/>
              </a:xfrm>
            </p:grpSpPr>
            <p:pic>
              <p:nvPicPr>
                <p:cNvPr id="15" name="Imagem 14">
                  <a:extLst>
                    <a:ext uri="{FF2B5EF4-FFF2-40B4-BE49-F238E27FC236}">
                      <a16:creationId xmlns:a16="http://schemas.microsoft.com/office/drawing/2014/main" id="{12499F02-0827-1EBC-6546-182EA10A1F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16" name="Agrupar 15">
                  <a:extLst>
                    <a:ext uri="{FF2B5EF4-FFF2-40B4-BE49-F238E27FC236}">
                      <a16:creationId xmlns:a16="http://schemas.microsoft.com/office/drawing/2014/main" id="{7C3E407B-2460-55F9-7791-DD36E60A4BC4}"/>
                    </a:ext>
                  </a:extLst>
                </p:cNvPr>
                <p:cNvGrpSpPr/>
                <p:nvPr/>
              </p:nvGrpSpPr>
              <p:grpSpPr>
                <a:xfrm>
                  <a:off x="0" y="136525"/>
                  <a:ext cx="12192000" cy="6560772"/>
                  <a:chOff x="0" y="136525"/>
                  <a:chExt cx="12192000" cy="6560772"/>
                </a:xfrm>
              </p:grpSpPr>
              <p:pic>
                <p:nvPicPr>
                  <p:cNvPr id="17" name="Imagem 16">
                    <a:extLst>
                      <a:ext uri="{FF2B5EF4-FFF2-40B4-BE49-F238E27FC236}">
                        <a16:creationId xmlns:a16="http://schemas.microsoft.com/office/drawing/2014/main" id="{73979BB1-052A-E861-6AE7-1B9DF56990F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7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18" name="Agrupar 17">
                    <a:extLst>
                      <a:ext uri="{FF2B5EF4-FFF2-40B4-BE49-F238E27FC236}">
                        <a16:creationId xmlns:a16="http://schemas.microsoft.com/office/drawing/2014/main" id="{D7655260-3A30-A356-D3C7-8A6570BC4F43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36525"/>
                    <a:ext cx="12192000" cy="984199"/>
                    <a:chOff x="0" y="136525"/>
                    <a:chExt cx="12192000" cy="984199"/>
                  </a:xfrm>
                </p:grpSpPr>
                <p:sp>
                  <p:nvSpPr>
                    <p:cNvPr id="19" name="Retângulo 18">
                      <a:extLst>
                        <a:ext uri="{FF2B5EF4-FFF2-40B4-BE49-F238E27FC236}">
                          <a16:creationId xmlns:a16="http://schemas.microsoft.com/office/drawing/2014/main" id="{91F9AED8-1E35-CB86-23E6-43FBA0EF07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854022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20" name="Imagem 19">
                      <a:extLst>
                        <a:ext uri="{FF2B5EF4-FFF2-40B4-BE49-F238E27FC236}">
                          <a16:creationId xmlns:a16="http://schemas.microsoft.com/office/drawing/2014/main" id="{F6B11E8A-DC8E-DBEB-1881-DDA59232A15E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8" cstate="screen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478375" y="136525"/>
                      <a:ext cx="2399729" cy="68271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2648033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image" Target="../media/image2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biblioteca.ibge.gov.br/visualizacao/livros/liv102072.pdf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chart" Target="../charts/char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censo2022.ibge.gov.br/" TargetMode="External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6.png"/><Relationship Id="rId2" Type="http://schemas.openxmlformats.org/officeDocument/2006/relationships/hyperlink" Target="https://censo2022.ibge.gov.br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1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enso2022.ibge.gov.br/PANORAMA/indicadores.html" TargetMode="External"/><Relationship Id="rId7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41.gif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censo2022.ibge.gov.br/panorama/indicadores.html" TargetMode="Externa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8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jpe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hyperlink" Target="https://www.ibge.gov.br/estatisticas/sociais/populacao/22827-censo-demografico-2022.html?edicao=39499&amp;t=resultados" TargetMode="Externa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11" Type="http://schemas.openxmlformats.org/officeDocument/2006/relationships/image" Target="../media/image71.png"/><Relationship Id="rId5" Type="http://schemas.openxmlformats.org/officeDocument/2006/relationships/image" Target="../media/image66.png"/><Relationship Id="rId10" Type="http://schemas.openxmlformats.org/officeDocument/2006/relationships/image" Target="../media/image70.png"/><Relationship Id="rId4" Type="http://schemas.openxmlformats.org/officeDocument/2006/relationships/image" Target="../media/image65.png"/><Relationship Id="rId9" Type="http://schemas.openxmlformats.org/officeDocument/2006/relationships/hyperlink" Target="https://censo2022.ibge.gov.br/panorama/indicadores.html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enso2022.ibge.gov.br/panorama/indicadores.html" TargetMode="Externa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enso2022.ibge.gov.br/apps/pgi/#/mapa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7" Type="http://schemas.openxmlformats.org/officeDocument/2006/relationships/chart" Target="../charts/chart15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4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bge.gov.br/estatisticas/sociais/trabalho/22827-censo-demografico-2022.html?=&amp;t=downloads" TargetMode="External"/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bge.gov.br/estatisticas/sociais/educacao/22827-censo-demografico-2022.html?edicao=37225&amp;t=downloads" TargetMode="Externa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13" Type="http://schemas.openxmlformats.org/officeDocument/2006/relationships/image" Target="../media/image97.png"/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12" Type="http://schemas.openxmlformats.org/officeDocument/2006/relationships/image" Target="../media/image96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.png"/><Relationship Id="rId11" Type="http://schemas.openxmlformats.org/officeDocument/2006/relationships/image" Target="../media/image95.png"/><Relationship Id="rId5" Type="http://schemas.openxmlformats.org/officeDocument/2006/relationships/image" Target="../media/image89.png"/><Relationship Id="rId10" Type="http://schemas.openxmlformats.org/officeDocument/2006/relationships/image" Target="../media/image94.png"/><Relationship Id="rId4" Type="http://schemas.openxmlformats.org/officeDocument/2006/relationships/image" Target="../media/image88.png"/><Relationship Id="rId9" Type="http://schemas.openxmlformats.org/officeDocument/2006/relationships/image" Target="../media/image9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2.png"/><Relationship Id="rId11" Type="http://schemas.openxmlformats.org/officeDocument/2006/relationships/image" Target="../media/image107.png"/><Relationship Id="rId5" Type="http://schemas.openxmlformats.org/officeDocument/2006/relationships/image" Target="../media/image101.png"/><Relationship Id="rId10" Type="http://schemas.openxmlformats.org/officeDocument/2006/relationships/image" Target="../media/image106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Imagem 177">
            <a:extLst>
              <a:ext uri="{FF2B5EF4-FFF2-40B4-BE49-F238E27FC236}">
                <a16:creationId xmlns:a16="http://schemas.microsoft.com/office/drawing/2014/main" id="{1BFE7C92-7274-1BA8-F717-74F614B21F9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003669" y="1387487"/>
            <a:ext cx="1597758" cy="2043351"/>
          </a:xfrm>
          <a:custGeom>
            <a:avLst/>
            <a:gdLst>
              <a:gd name="connsiteX0" fmla="*/ 0 w 1922502"/>
              <a:gd name="connsiteY0" fmla="*/ 0 h 2392229"/>
              <a:gd name="connsiteX1" fmla="*/ 1922502 w 1922502"/>
              <a:gd name="connsiteY1" fmla="*/ 0 h 2392229"/>
              <a:gd name="connsiteX2" fmla="*/ 1922502 w 1922502"/>
              <a:gd name="connsiteY2" fmla="*/ 618791 h 2392229"/>
              <a:gd name="connsiteX3" fmla="*/ 1922500 w 1922502"/>
              <a:gd name="connsiteY3" fmla="*/ 618791 h 2392229"/>
              <a:gd name="connsiteX4" fmla="*/ 1922500 w 1922502"/>
              <a:gd name="connsiteY4" fmla="*/ 1777720 h 2392229"/>
              <a:gd name="connsiteX5" fmla="*/ 1922499 w 1922502"/>
              <a:gd name="connsiteY5" fmla="*/ 1777720 h 2392229"/>
              <a:gd name="connsiteX6" fmla="*/ 1914463 w 1922502"/>
              <a:gd name="connsiteY6" fmla="*/ 1777760 h 2392229"/>
              <a:gd name="connsiteX7" fmla="*/ 1914463 w 1922502"/>
              <a:gd name="connsiteY7" fmla="*/ 1773440 h 2392229"/>
              <a:gd name="connsiteX8" fmla="*/ 1046453 w 1922502"/>
              <a:gd name="connsiteY8" fmla="*/ 1777808 h 2392229"/>
              <a:gd name="connsiteX9" fmla="*/ 1036353 w 1922502"/>
              <a:gd name="connsiteY9" fmla="*/ 1777808 h 2392229"/>
              <a:gd name="connsiteX10" fmla="*/ 1036353 w 1922502"/>
              <a:gd name="connsiteY10" fmla="*/ 1782090 h 2392229"/>
              <a:gd name="connsiteX11" fmla="*/ 1033100 w 1922502"/>
              <a:gd name="connsiteY11" fmla="*/ 1782090 h 2392229"/>
              <a:gd name="connsiteX12" fmla="*/ 1033100 w 1922502"/>
              <a:gd name="connsiteY12" fmla="*/ 1920660 h 2392229"/>
              <a:gd name="connsiteX13" fmla="*/ 1063005 w 1922502"/>
              <a:gd name="connsiteY13" fmla="*/ 1929294 h 2392229"/>
              <a:gd name="connsiteX14" fmla="*/ 1222670 w 1922502"/>
              <a:gd name="connsiteY14" fmla="*/ 2153348 h 2392229"/>
              <a:gd name="connsiteX15" fmla="*/ 1202126 w 1922502"/>
              <a:gd name="connsiteY15" fmla="*/ 2247998 h 2392229"/>
              <a:gd name="connsiteX16" fmla="*/ 1179070 w 1922502"/>
              <a:gd name="connsiteY16" fmla="*/ 2287510 h 2392229"/>
              <a:gd name="connsiteX17" fmla="*/ 1149355 w 1922502"/>
              <a:gd name="connsiteY17" fmla="*/ 2321008 h 2392229"/>
              <a:gd name="connsiteX18" fmla="*/ 964502 w 1922502"/>
              <a:gd name="connsiteY18" fmla="*/ 2392229 h 2392229"/>
              <a:gd name="connsiteX19" fmla="*/ 703080 w 1922502"/>
              <a:gd name="connsiteY19" fmla="*/ 2149066 h 2392229"/>
              <a:gd name="connsiteX20" fmla="*/ 714833 w 1922502"/>
              <a:gd name="connsiteY20" fmla="*/ 2076757 h 2392229"/>
              <a:gd name="connsiteX21" fmla="*/ 746684 w 1922502"/>
              <a:gd name="connsiteY21" fmla="*/ 2015131 h 2392229"/>
              <a:gd name="connsiteX22" fmla="*/ 794959 w 1922502"/>
              <a:gd name="connsiteY22" fmla="*/ 1965712 h 2392229"/>
              <a:gd name="connsiteX23" fmla="*/ 859491 w 1922502"/>
              <a:gd name="connsiteY23" fmla="*/ 1929294 h 2392229"/>
              <a:gd name="connsiteX24" fmla="*/ 889399 w 1922502"/>
              <a:gd name="connsiteY24" fmla="*/ 1920659 h 2392229"/>
              <a:gd name="connsiteX25" fmla="*/ 889399 w 1922502"/>
              <a:gd name="connsiteY25" fmla="*/ 1917316 h 2392229"/>
              <a:gd name="connsiteX26" fmla="*/ 892652 w 1922502"/>
              <a:gd name="connsiteY26" fmla="*/ 1916377 h 2392229"/>
              <a:gd name="connsiteX27" fmla="*/ 892652 w 1922502"/>
              <a:gd name="connsiteY27" fmla="*/ 1777786 h 2392229"/>
              <a:gd name="connsiteX28" fmla="*/ 14742 w 1922502"/>
              <a:gd name="connsiteY28" fmla="*/ 1773494 h 2392229"/>
              <a:gd name="connsiteX29" fmla="*/ 19251 w 1922502"/>
              <a:gd name="connsiteY29" fmla="*/ 975317 h 2392229"/>
              <a:gd name="connsiteX30" fmla="*/ 161973 w 1922502"/>
              <a:gd name="connsiteY30" fmla="*/ 975317 h 2392229"/>
              <a:gd name="connsiteX31" fmla="*/ 162954 w 1922502"/>
              <a:gd name="connsiteY31" fmla="*/ 978258 h 2392229"/>
              <a:gd name="connsiteX32" fmla="*/ 175807 w 1922502"/>
              <a:gd name="connsiteY32" fmla="*/ 997962 h 2392229"/>
              <a:gd name="connsiteX33" fmla="*/ 177533 w 1922502"/>
              <a:gd name="connsiteY33" fmla="*/ 1003135 h 2392229"/>
              <a:gd name="connsiteX34" fmla="*/ 418412 w 1922502"/>
              <a:gd name="connsiteY34" fmla="*/ 1151648 h 2392229"/>
              <a:gd name="connsiteX35" fmla="*/ 679834 w 1922502"/>
              <a:gd name="connsiteY35" fmla="*/ 908486 h 2392229"/>
              <a:gd name="connsiteX36" fmla="*/ 635187 w 1922502"/>
              <a:gd name="connsiteY36" fmla="*/ 772532 h 2392229"/>
              <a:gd name="connsiteX37" fmla="*/ 635005 w 1922502"/>
              <a:gd name="connsiteY37" fmla="*/ 772327 h 2392229"/>
              <a:gd name="connsiteX38" fmla="*/ 620608 w 1922502"/>
              <a:gd name="connsiteY38" fmla="*/ 747655 h 2392229"/>
              <a:gd name="connsiteX39" fmla="*/ 403833 w 1922502"/>
              <a:gd name="connsiteY39" fmla="*/ 640447 h 2392229"/>
              <a:gd name="connsiteX40" fmla="*/ 162954 w 1922502"/>
              <a:gd name="connsiteY40" fmla="*/ 788960 h 2392229"/>
              <a:gd name="connsiteX41" fmla="*/ 153671 w 1922502"/>
              <a:gd name="connsiteY41" fmla="*/ 816776 h 2392229"/>
              <a:gd name="connsiteX42" fmla="*/ 19186 w 1922502"/>
              <a:gd name="connsiteY42" fmla="*/ 816776 h 2392229"/>
              <a:gd name="connsiteX43" fmla="*/ 14577 w 1922502"/>
              <a:gd name="connsiteY43" fmla="*/ 14375 h 2392229"/>
              <a:gd name="connsiteX44" fmla="*/ 0 w 1922502"/>
              <a:gd name="connsiteY44" fmla="*/ 14375 h 2392229"/>
              <a:gd name="connsiteX45" fmla="*/ 0 w 1922502"/>
              <a:gd name="connsiteY45" fmla="*/ 0 h 239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922502" h="2392229">
                <a:moveTo>
                  <a:pt x="0" y="0"/>
                </a:moveTo>
                <a:lnTo>
                  <a:pt x="1922502" y="0"/>
                </a:lnTo>
                <a:lnTo>
                  <a:pt x="1922502" y="618791"/>
                </a:lnTo>
                <a:lnTo>
                  <a:pt x="1922500" y="618791"/>
                </a:lnTo>
                <a:lnTo>
                  <a:pt x="1922500" y="1777720"/>
                </a:lnTo>
                <a:lnTo>
                  <a:pt x="1922499" y="1777720"/>
                </a:lnTo>
                <a:lnTo>
                  <a:pt x="1914463" y="1777760"/>
                </a:lnTo>
                <a:lnTo>
                  <a:pt x="1914463" y="1773440"/>
                </a:lnTo>
                <a:lnTo>
                  <a:pt x="1046453" y="1777808"/>
                </a:lnTo>
                <a:lnTo>
                  <a:pt x="1036353" y="1777808"/>
                </a:lnTo>
                <a:lnTo>
                  <a:pt x="1036353" y="1782090"/>
                </a:lnTo>
                <a:lnTo>
                  <a:pt x="1033100" y="1782090"/>
                </a:lnTo>
                <a:lnTo>
                  <a:pt x="1033100" y="1920660"/>
                </a:lnTo>
                <a:lnTo>
                  <a:pt x="1063005" y="1929294"/>
                </a:lnTo>
                <a:cubicBezTo>
                  <a:pt x="1156833" y="1966209"/>
                  <a:pt x="1222670" y="2052627"/>
                  <a:pt x="1222670" y="2153348"/>
                </a:cubicBezTo>
                <a:cubicBezTo>
                  <a:pt x="1222670" y="2186922"/>
                  <a:pt x="1215355" y="2218906"/>
                  <a:pt x="1202126" y="2247998"/>
                </a:cubicBezTo>
                <a:lnTo>
                  <a:pt x="1179070" y="2287510"/>
                </a:lnTo>
                <a:lnTo>
                  <a:pt x="1149355" y="2321008"/>
                </a:lnTo>
                <a:cubicBezTo>
                  <a:pt x="1102047" y="2365012"/>
                  <a:pt x="1036692" y="2392229"/>
                  <a:pt x="964502" y="2392229"/>
                </a:cubicBezTo>
                <a:cubicBezTo>
                  <a:pt x="820123" y="2392229"/>
                  <a:pt x="703080" y="2283361"/>
                  <a:pt x="703080" y="2149066"/>
                </a:cubicBezTo>
                <a:cubicBezTo>
                  <a:pt x="703080" y="2123886"/>
                  <a:pt x="707195" y="2099600"/>
                  <a:pt x="714833" y="2076757"/>
                </a:cubicBezTo>
                <a:lnTo>
                  <a:pt x="746684" y="2015131"/>
                </a:lnTo>
                <a:lnTo>
                  <a:pt x="794959" y="1965712"/>
                </a:lnTo>
                <a:cubicBezTo>
                  <a:pt x="814326" y="1950846"/>
                  <a:pt x="836034" y="1938523"/>
                  <a:pt x="859491" y="1929294"/>
                </a:cubicBezTo>
                <a:lnTo>
                  <a:pt x="889399" y="1920659"/>
                </a:lnTo>
                <a:lnTo>
                  <a:pt x="889399" y="1917316"/>
                </a:lnTo>
                <a:lnTo>
                  <a:pt x="892652" y="1916377"/>
                </a:lnTo>
                <a:lnTo>
                  <a:pt x="892652" y="1777786"/>
                </a:lnTo>
                <a:lnTo>
                  <a:pt x="14742" y="1773494"/>
                </a:lnTo>
                <a:lnTo>
                  <a:pt x="19251" y="975317"/>
                </a:lnTo>
                <a:lnTo>
                  <a:pt x="161973" y="975317"/>
                </a:lnTo>
                <a:lnTo>
                  <a:pt x="162954" y="978258"/>
                </a:lnTo>
                <a:lnTo>
                  <a:pt x="175807" y="997962"/>
                </a:lnTo>
                <a:lnTo>
                  <a:pt x="177533" y="1003135"/>
                </a:lnTo>
                <a:cubicBezTo>
                  <a:pt x="217220" y="1090411"/>
                  <a:pt x="310127" y="1151648"/>
                  <a:pt x="418412" y="1151648"/>
                </a:cubicBezTo>
                <a:cubicBezTo>
                  <a:pt x="562791" y="1151648"/>
                  <a:pt x="679834" y="1042781"/>
                  <a:pt x="679834" y="908486"/>
                </a:cubicBezTo>
                <a:cubicBezTo>
                  <a:pt x="679834" y="858126"/>
                  <a:pt x="663375" y="811341"/>
                  <a:pt x="635187" y="772532"/>
                </a:cubicBezTo>
                <a:lnTo>
                  <a:pt x="635005" y="772327"/>
                </a:lnTo>
                <a:lnTo>
                  <a:pt x="620608" y="747655"/>
                </a:lnTo>
                <a:cubicBezTo>
                  <a:pt x="573629" y="682974"/>
                  <a:pt x="494070" y="640447"/>
                  <a:pt x="403833" y="640447"/>
                </a:cubicBezTo>
                <a:cubicBezTo>
                  <a:pt x="295548" y="640447"/>
                  <a:pt x="202641" y="701685"/>
                  <a:pt x="162954" y="788960"/>
                </a:cubicBezTo>
                <a:lnTo>
                  <a:pt x="153671" y="816776"/>
                </a:lnTo>
                <a:lnTo>
                  <a:pt x="19186" y="816776"/>
                </a:lnTo>
                <a:lnTo>
                  <a:pt x="14577" y="14375"/>
                </a:lnTo>
                <a:lnTo>
                  <a:pt x="0" y="14375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  <a:contourClr>
              <a:schemeClr val="bg1"/>
            </a:contourClr>
          </a:sp3d>
        </p:spPr>
      </p:pic>
      <p:pic>
        <p:nvPicPr>
          <p:cNvPr id="177" name="Imagem 176">
            <a:extLst>
              <a:ext uri="{FF2B5EF4-FFF2-40B4-BE49-F238E27FC236}">
                <a16:creationId xmlns:a16="http://schemas.microsoft.com/office/drawing/2014/main" id="{608393D1-412D-A4DC-47C7-624791B5198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80189" y="1398903"/>
            <a:ext cx="2170943" cy="1497164"/>
          </a:xfrm>
          <a:custGeom>
            <a:avLst/>
            <a:gdLst>
              <a:gd name="connsiteX0" fmla="*/ 0 w 2568279"/>
              <a:gd name="connsiteY0" fmla="*/ 0 h 1784491"/>
              <a:gd name="connsiteX1" fmla="*/ 665258 w 2568279"/>
              <a:gd name="connsiteY1" fmla="*/ 0 h 1784491"/>
              <a:gd name="connsiteX2" fmla="*/ 665258 w 2568279"/>
              <a:gd name="connsiteY2" fmla="*/ 2 h 1784491"/>
              <a:gd name="connsiteX3" fmla="*/ 1903022 w 2568279"/>
              <a:gd name="connsiteY3" fmla="*/ 2 h 1784491"/>
              <a:gd name="connsiteX4" fmla="*/ 1907719 w 2568279"/>
              <a:gd name="connsiteY4" fmla="*/ 817884 h 1784491"/>
              <a:gd name="connsiteX5" fmla="*/ 1907719 w 2568279"/>
              <a:gd name="connsiteY5" fmla="*/ 827278 h 1784491"/>
              <a:gd name="connsiteX6" fmla="*/ 1915911 w 2568279"/>
              <a:gd name="connsiteY6" fmla="*/ 827278 h 1784491"/>
              <a:gd name="connsiteX7" fmla="*/ 1915911 w 2568279"/>
              <a:gd name="connsiteY7" fmla="*/ 827281 h 1784491"/>
              <a:gd name="connsiteX8" fmla="*/ 2064887 w 2568279"/>
              <a:gd name="connsiteY8" fmla="*/ 827281 h 1784491"/>
              <a:gd name="connsiteX9" fmla="*/ 2074170 w 2568279"/>
              <a:gd name="connsiteY9" fmla="*/ 799464 h 1784491"/>
              <a:gd name="connsiteX10" fmla="*/ 2237309 w 2568279"/>
              <a:gd name="connsiteY10" fmla="*/ 661883 h 1784491"/>
              <a:gd name="connsiteX11" fmla="*/ 2311780 w 2568279"/>
              <a:gd name="connsiteY11" fmla="*/ 651411 h 1784491"/>
              <a:gd name="connsiteX12" fmla="*/ 2359543 w 2568279"/>
              <a:gd name="connsiteY12" fmla="*/ 655889 h 1784491"/>
              <a:gd name="connsiteX13" fmla="*/ 2568279 w 2568279"/>
              <a:gd name="connsiteY13" fmla="*/ 894111 h 1784491"/>
              <a:gd name="connsiteX14" fmla="*/ 2359543 w 2568279"/>
              <a:gd name="connsiteY14" fmla="*/ 1132333 h 1784491"/>
              <a:gd name="connsiteX15" fmla="*/ 2311759 w 2568279"/>
              <a:gd name="connsiteY15" fmla="*/ 1136813 h 1784491"/>
              <a:gd name="connsiteX16" fmla="*/ 2237309 w 2568279"/>
              <a:gd name="connsiteY16" fmla="*/ 1126344 h 1784491"/>
              <a:gd name="connsiteX17" fmla="*/ 2074170 w 2568279"/>
              <a:gd name="connsiteY17" fmla="*/ 988763 h 1784491"/>
              <a:gd name="connsiteX18" fmla="*/ 2064886 w 2568279"/>
              <a:gd name="connsiteY18" fmla="*/ 960944 h 1784491"/>
              <a:gd name="connsiteX19" fmla="*/ 2056695 w 2568279"/>
              <a:gd name="connsiteY19" fmla="*/ 960944 h 1784491"/>
              <a:gd name="connsiteX20" fmla="*/ 2056694 w 2568279"/>
              <a:gd name="connsiteY20" fmla="*/ 960942 h 1784491"/>
              <a:gd name="connsiteX21" fmla="*/ 1907696 w 2568279"/>
              <a:gd name="connsiteY21" fmla="*/ 960942 h 1784491"/>
              <a:gd name="connsiteX22" fmla="*/ 1903105 w 2568279"/>
              <a:gd name="connsiteY22" fmla="*/ 1773463 h 1784491"/>
              <a:gd name="connsiteX23" fmla="*/ 1894983 w 2568279"/>
              <a:gd name="connsiteY23" fmla="*/ 1773503 h 1784491"/>
              <a:gd name="connsiteX24" fmla="*/ 1894982 w 2568279"/>
              <a:gd name="connsiteY24" fmla="*/ 1773503 h 1784491"/>
              <a:gd name="connsiteX25" fmla="*/ 1894982 w 2568279"/>
              <a:gd name="connsiteY25" fmla="*/ 1784491 h 1784491"/>
              <a:gd name="connsiteX26" fmla="*/ 1021811 w 2568279"/>
              <a:gd name="connsiteY26" fmla="*/ 1780224 h 1784491"/>
              <a:gd name="connsiteX27" fmla="*/ 1021811 w 2568279"/>
              <a:gd name="connsiteY27" fmla="*/ 1645284 h 1784491"/>
              <a:gd name="connsiteX28" fmla="*/ 1051719 w 2568279"/>
              <a:gd name="connsiteY28" fmla="*/ 1636649 h 1784491"/>
              <a:gd name="connsiteX29" fmla="*/ 1211384 w 2568279"/>
              <a:gd name="connsiteY29" fmla="*/ 1412595 h 1784491"/>
              <a:gd name="connsiteX30" fmla="*/ 1096125 w 2568279"/>
              <a:gd name="connsiteY30" fmla="*/ 1210961 h 1784491"/>
              <a:gd name="connsiteX31" fmla="*/ 1095982 w 2568279"/>
              <a:gd name="connsiteY31" fmla="*/ 1210889 h 1784491"/>
              <a:gd name="connsiteX32" fmla="*/ 1091286 w 2568279"/>
              <a:gd name="connsiteY32" fmla="*/ 1207285 h 1784491"/>
              <a:gd name="connsiteX33" fmla="*/ 945123 w 2568279"/>
              <a:gd name="connsiteY33" fmla="*/ 1165757 h 1784491"/>
              <a:gd name="connsiteX34" fmla="*/ 683701 w 2568279"/>
              <a:gd name="connsiteY34" fmla="*/ 1408919 h 1784491"/>
              <a:gd name="connsiteX35" fmla="*/ 778835 w 2568279"/>
              <a:gd name="connsiteY35" fmla="*/ 1596555 h 1784491"/>
              <a:gd name="connsiteX36" fmla="*/ 781616 w 2568279"/>
              <a:gd name="connsiteY36" fmla="*/ 1598125 h 1784491"/>
              <a:gd name="connsiteX37" fmla="*/ 783674 w 2568279"/>
              <a:gd name="connsiteY37" fmla="*/ 1600231 h 1784491"/>
              <a:gd name="connsiteX38" fmla="*/ 848205 w 2568279"/>
              <a:gd name="connsiteY38" fmla="*/ 1636649 h 1784491"/>
              <a:gd name="connsiteX39" fmla="*/ 873271 w 2568279"/>
              <a:gd name="connsiteY39" fmla="*/ 1643887 h 1784491"/>
              <a:gd name="connsiteX40" fmla="*/ 873271 w 2568279"/>
              <a:gd name="connsiteY40" fmla="*/ 1780178 h 1784491"/>
              <a:gd name="connsiteX41" fmla="*/ 863172 w 2568279"/>
              <a:gd name="connsiteY41" fmla="*/ 1780178 h 1784491"/>
              <a:gd name="connsiteX42" fmla="*/ 0 w 2568279"/>
              <a:gd name="connsiteY42" fmla="*/ 1784467 h 1784491"/>
              <a:gd name="connsiteX43" fmla="*/ 0 w 2568279"/>
              <a:gd name="connsiteY43" fmla="*/ 0 h 1784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2568279" h="1784491">
                <a:moveTo>
                  <a:pt x="0" y="0"/>
                </a:moveTo>
                <a:lnTo>
                  <a:pt x="665258" y="0"/>
                </a:lnTo>
                <a:lnTo>
                  <a:pt x="665258" y="2"/>
                </a:lnTo>
                <a:lnTo>
                  <a:pt x="1903022" y="2"/>
                </a:lnTo>
                <a:lnTo>
                  <a:pt x="1907719" y="817884"/>
                </a:lnTo>
                <a:lnTo>
                  <a:pt x="1907719" y="827278"/>
                </a:lnTo>
                <a:lnTo>
                  <a:pt x="1915911" y="827278"/>
                </a:lnTo>
                <a:lnTo>
                  <a:pt x="1915911" y="827281"/>
                </a:lnTo>
                <a:lnTo>
                  <a:pt x="2064887" y="827281"/>
                </a:lnTo>
                <a:lnTo>
                  <a:pt x="2074170" y="799464"/>
                </a:lnTo>
                <a:cubicBezTo>
                  <a:pt x="2103935" y="734009"/>
                  <a:pt x="2163637" y="683198"/>
                  <a:pt x="2237309" y="661883"/>
                </a:cubicBezTo>
                <a:lnTo>
                  <a:pt x="2311780" y="651411"/>
                </a:lnTo>
                <a:lnTo>
                  <a:pt x="2359543" y="655889"/>
                </a:lnTo>
                <a:cubicBezTo>
                  <a:pt x="2478668" y="678563"/>
                  <a:pt x="2568279" y="776604"/>
                  <a:pt x="2568279" y="894111"/>
                </a:cubicBezTo>
                <a:cubicBezTo>
                  <a:pt x="2568279" y="1011619"/>
                  <a:pt x="2478668" y="1109659"/>
                  <a:pt x="2359543" y="1132333"/>
                </a:cubicBezTo>
                <a:lnTo>
                  <a:pt x="2311759" y="1136813"/>
                </a:lnTo>
                <a:lnTo>
                  <a:pt x="2237309" y="1126344"/>
                </a:lnTo>
                <a:cubicBezTo>
                  <a:pt x="2163637" y="1105030"/>
                  <a:pt x="2103935" y="1054219"/>
                  <a:pt x="2074170" y="988763"/>
                </a:cubicBezTo>
                <a:lnTo>
                  <a:pt x="2064886" y="960944"/>
                </a:lnTo>
                <a:lnTo>
                  <a:pt x="2056695" y="960944"/>
                </a:lnTo>
                <a:lnTo>
                  <a:pt x="2056694" y="960942"/>
                </a:lnTo>
                <a:lnTo>
                  <a:pt x="1907696" y="960942"/>
                </a:lnTo>
                <a:lnTo>
                  <a:pt x="1903105" y="1773463"/>
                </a:lnTo>
                <a:lnTo>
                  <a:pt x="1894983" y="1773503"/>
                </a:lnTo>
                <a:lnTo>
                  <a:pt x="1894982" y="1773503"/>
                </a:lnTo>
                <a:lnTo>
                  <a:pt x="1894982" y="1784491"/>
                </a:lnTo>
                <a:lnTo>
                  <a:pt x="1021811" y="1780224"/>
                </a:lnTo>
                <a:lnTo>
                  <a:pt x="1021811" y="1645284"/>
                </a:lnTo>
                <a:lnTo>
                  <a:pt x="1051719" y="1636649"/>
                </a:lnTo>
                <a:cubicBezTo>
                  <a:pt x="1145547" y="1599734"/>
                  <a:pt x="1211384" y="1513316"/>
                  <a:pt x="1211384" y="1412595"/>
                </a:cubicBezTo>
                <a:cubicBezTo>
                  <a:pt x="1211384" y="1328661"/>
                  <a:pt x="1165664" y="1254659"/>
                  <a:pt x="1096125" y="1210961"/>
                </a:cubicBezTo>
                <a:lnTo>
                  <a:pt x="1095982" y="1210889"/>
                </a:lnTo>
                <a:lnTo>
                  <a:pt x="1091286" y="1207285"/>
                </a:lnTo>
                <a:cubicBezTo>
                  <a:pt x="1049563" y="1181067"/>
                  <a:pt x="999265" y="1165757"/>
                  <a:pt x="945123" y="1165757"/>
                </a:cubicBezTo>
                <a:cubicBezTo>
                  <a:pt x="800744" y="1165757"/>
                  <a:pt x="683701" y="1274625"/>
                  <a:pt x="683701" y="1408919"/>
                </a:cubicBezTo>
                <a:cubicBezTo>
                  <a:pt x="683701" y="1484461"/>
                  <a:pt x="720734" y="1551956"/>
                  <a:pt x="778835" y="1596555"/>
                </a:cubicBezTo>
                <a:lnTo>
                  <a:pt x="781616" y="1598125"/>
                </a:lnTo>
                <a:lnTo>
                  <a:pt x="783674" y="1600231"/>
                </a:lnTo>
                <a:cubicBezTo>
                  <a:pt x="803041" y="1615098"/>
                  <a:pt x="824748" y="1627420"/>
                  <a:pt x="848205" y="1636649"/>
                </a:cubicBezTo>
                <a:lnTo>
                  <a:pt x="873271" y="1643887"/>
                </a:lnTo>
                <a:lnTo>
                  <a:pt x="873271" y="1780178"/>
                </a:lnTo>
                <a:lnTo>
                  <a:pt x="863172" y="1780178"/>
                </a:lnTo>
                <a:lnTo>
                  <a:pt x="0" y="1784467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82550" contourW="12700">
            <a:bevelT w="184150" h="63500"/>
            <a:bevelB w="127000" h="209550"/>
            <a:contourClr>
              <a:schemeClr val="bg1"/>
            </a:contourClr>
          </a:sp3d>
        </p:spPr>
      </p:pic>
      <p:pic>
        <p:nvPicPr>
          <p:cNvPr id="176" name="Imagem 175">
            <a:extLst>
              <a:ext uri="{FF2B5EF4-FFF2-40B4-BE49-F238E27FC236}">
                <a16:creationId xmlns:a16="http://schemas.microsoft.com/office/drawing/2014/main" id="{F5E10CF3-373C-FCAC-DAB4-78213D1F73F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403284" y="1387486"/>
            <a:ext cx="2162905" cy="1522571"/>
          </a:xfrm>
          <a:custGeom>
            <a:avLst/>
            <a:gdLst>
              <a:gd name="connsiteX0" fmla="*/ 0 w 2561890"/>
              <a:gd name="connsiteY0" fmla="*/ 0 h 1773430"/>
              <a:gd name="connsiteX1" fmla="*/ 1896635 w 2561890"/>
              <a:gd name="connsiteY1" fmla="*/ 0 h 1773430"/>
              <a:gd name="connsiteX2" fmla="*/ 1896635 w 2561890"/>
              <a:gd name="connsiteY2" fmla="*/ 604416 h 1773430"/>
              <a:gd name="connsiteX3" fmla="*/ 1900247 w 2561890"/>
              <a:gd name="connsiteY3" fmla="*/ 604416 h 1773430"/>
              <a:gd name="connsiteX4" fmla="*/ 1901331 w 2561890"/>
              <a:gd name="connsiteY4" fmla="*/ 793007 h 1773430"/>
              <a:gd name="connsiteX5" fmla="*/ 1901331 w 2561890"/>
              <a:gd name="connsiteY5" fmla="*/ 802401 h 1773430"/>
              <a:gd name="connsiteX6" fmla="*/ 1915821 w 2561890"/>
              <a:gd name="connsiteY6" fmla="*/ 802401 h 1773430"/>
              <a:gd name="connsiteX7" fmla="*/ 1915910 w 2561890"/>
              <a:gd name="connsiteY7" fmla="*/ 817884 h 1773430"/>
              <a:gd name="connsiteX8" fmla="*/ 1915910 w 2561890"/>
              <a:gd name="connsiteY8" fmla="*/ 827278 h 1773430"/>
              <a:gd name="connsiteX9" fmla="*/ 2064885 w 2561890"/>
              <a:gd name="connsiteY9" fmla="*/ 827278 h 1773430"/>
              <a:gd name="connsiteX10" fmla="*/ 2074168 w 2561890"/>
              <a:gd name="connsiteY10" fmla="*/ 799462 h 1773430"/>
              <a:gd name="connsiteX11" fmla="*/ 2315047 w 2561890"/>
              <a:gd name="connsiteY11" fmla="*/ 650949 h 1773430"/>
              <a:gd name="connsiteX12" fmla="*/ 2499900 w 2561890"/>
              <a:gd name="connsiteY12" fmla="*/ 722170 h 1773430"/>
              <a:gd name="connsiteX13" fmla="*/ 2531640 w 2561890"/>
              <a:gd name="connsiteY13" fmla="*/ 757952 h 1773430"/>
              <a:gd name="connsiteX14" fmla="*/ 2541346 w 2561890"/>
              <a:gd name="connsiteY14" fmla="*/ 774585 h 1773430"/>
              <a:gd name="connsiteX15" fmla="*/ 2561890 w 2561890"/>
              <a:gd name="connsiteY15" fmla="*/ 869234 h 1773430"/>
              <a:gd name="connsiteX16" fmla="*/ 2300468 w 2561890"/>
              <a:gd name="connsiteY16" fmla="*/ 1112396 h 1773430"/>
              <a:gd name="connsiteX17" fmla="*/ 2098742 w 2561890"/>
              <a:gd name="connsiteY17" fmla="*/ 1023908 h 1773430"/>
              <a:gd name="connsiteX18" fmla="*/ 2072442 w 2561890"/>
              <a:gd name="connsiteY18" fmla="*/ 983587 h 1773430"/>
              <a:gd name="connsiteX19" fmla="*/ 2064884 w 2561890"/>
              <a:gd name="connsiteY19" fmla="*/ 960942 h 1773430"/>
              <a:gd name="connsiteX20" fmla="*/ 2058608 w 2561890"/>
              <a:gd name="connsiteY20" fmla="*/ 960942 h 1773430"/>
              <a:gd name="connsiteX21" fmla="*/ 2050305 w 2561890"/>
              <a:gd name="connsiteY21" fmla="*/ 936065 h 1773430"/>
              <a:gd name="connsiteX22" fmla="*/ 1901307 w 2561890"/>
              <a:gd name="connsiteY22" fmla="*/ 936065 h 1773430"/>
              <a:gd name="connsiteX23" fmla="*/ 1896633 w 2561890"/>
              <a:gd name="connsiteY23" fmla="*/ 1763345 h 1773430"/>
              <a:gd name="connsiteX24" fmla="*/ 1896632 w 2561890"/>
              <a:gd name="connsiteY24" fmla="*/ 1763345 h 1773430"/>
              <a:gd name="connsiteX25" fmla="*/ 1899861 w 2561890"/>
              <a:gd name="connsiteY25" fmla="*/ 1763361 h 1773430"/>
              <a:gd name="connsiteX26" fmla="*/ 1899804 w 2561890"/>
              <a:gd name="connsiteY26" fmla="*/ 1773430 h 1773430"/>
              <a:gd name="connsiteX27" fmla="*/ 1025063 w 2561890"/>
              <a:gd name="connsiteY27" fmla="*/ 1769156 h 1773430"/>
              <a:gd name="connsiteX28" fmla="*/ 1025063 w 2561890"/>
              <a:gd name="connsiteY28" fmla="*/ 1644343 h 1773430"/>
              <a:gd name="connsiteX29" fmla="*/ 1051717 w 2561890"/>
              <a:gd name="connsiteY29" fmla="*/ 1636646 h 1773430"/>
              <a:gd name="connsiteX30" fmla="*/ 1199629 w 2561890"/>
              <a:gd name="connsiteY30" fmla="*/ 1484901 h 1773430"/>
              <a:gd name="connsiteX31" fmla="*/ 1201626 w 2561890"/>
              <a:gd name="connsiteY31" fmla="*/ 1472614 h 1773430"/>
              <a:gd name="connsiteX32" fmla="*/ 1202882 w 2561890"/>
              <a:gd name="connsiteY32" fmla="*/ 1470184 h 1773430"/>
              <a:gd name="connsiteX33" fmla="*/ 1214635 w 2561890"/>
              <a:gd name="connsiteY33" fmla="*/ 1397875 h 1773430"/>
              <a:gd name="connsiteX34" fmla="*/ 953213 w 2561890"/>
              <a:gd name="connsiteY34" fmla="*/ 1154713 h 1773430"/>
              <a:gd name="connsiteX35" fmla="*/ 697102 w 2561890"/>
              <a:gd name="connsiteY35" fmla="*/ 1348869 h 1773430"/>
              <a:gd name="connsiteX36" fmla="*/ 696304 w 2561890"/>
              <a:gd name="connsiteY36" fmla="*/ 1356230 h 1773430"/>
              <a:gd name="connsiteX37" fmla="*/ 693849 w 2561890"/>
              <a:gd name="connsiteY37" fmla="*/ 1363587 h 1773430"/>
              <a:gd name="connsiteX38" fmla="*/ 688538 w 2561890"/>
              <a:gd name="connsiteY38" fmla="*/ 1412592 h 1773430"/>
              <a:gd name="connsiteX39" fmla="*/ 848203 w 2561890"/>
              <a:gd name="connsiteY39" fmla="*/ 1636646 h 1773430"/>
              <a:gd name="connsiteX40" fmla="*/ 878109 w 2561890"/>
              <a:gd name="connsiteY40" fmla="*/ 1645281 h 1773430"/>
              <a:gd name="connsiteX41" fmla="*/ 878109 w 2561890"/>
              <a:gd name="connsiteY41" fmla="*/ 1769134 h 1773430"/>
              <a:gd name="connsiteX42" fmla="*/ 871262 w 2561890"/>
              <a:gd name="connsiteY42" fmla="*/ 1769134 h 1773430"/>
              <a:gd name="connsiteX43" fmla="*/ 8275 w 2561890"/>
              <a:gd name="connsiteY43" fmla="*/ 1773421 h 1773430"/>
              <a:gd name="connsiteX44" fmla="*/ 12865 w 2561890"/>
              <a:gd name="connsiteY44" fmla="*/ 960943 h 1773430"/>
              <a:gd name="connsiteX45" fmla="*/ 153673 w 2561890"/>
              <a:gd name="connsiteY45" fmla="*/ 960943 h 1773430"/>
              <a:gd name="connsiteX46" fmla="*/ 162956 w 2561890"/>
              <a:gd name="connsiteY46" fmla="*/ 988759 h 1773430"/>
              <a:gd name="connsiteX47" fmla="*/ 403835 w 2561890"/>
              <a:gd name="connsiteY47" fmla="*/ 1137272 h 1773430"/>
              <a:gd name="connsiteX48" fmla="*/ 408737 w 2561890"/>
              <a:gd name="connsiteY48" fmla="*/ 1136812 h 1773430"/>
              <a:gd name="connsiteX49" fmla="*/ 412026 w 2561890"/>
              <a:gd name="connsiteY49" fmla="*/ 1137275 h 1773430"/>
              <a:gd name="connsiteX50" fmla="*/ 673448 w 2561890"/>
              <a:gd name="connsiteY50" fmla="*/ 894113 h 1773430"/>
              <a:gd name="connsiteX51" fmla="*/ 412026 w 2561890"/>
              <a:gd name="connsiteY51" fmla="*/ 650950 h 1773430"/>
              <a:gd name="connsiteX52" fmla="*/ 408758 w 2561890"/>
              <a:gd name="connsiteY52" fmla="*/ 651410 h 1773430"/>
              <a:gd name="connsiteX53" fmla="*/ 403835 w 2561890"/>
              <a:gd name="connsiteY53" fmla="*/ 650948 h 1773430"/>
              <a:gd name="connsiteX54" fmla="*/ 162956 w 2561890"/>
              <a:gd name="connsiteY54" fmla="*/ 799461 h 1773430"/>
              <a:gd name="connsiteX55" fmla="*/ 153673 w 2561890"/>
              <a:gd name="connsiteY55" fmla="*/ 827277 h 1773430"/>
              <a:gd name="connsiteX56" fmla="*/ 12889 w 2561890"/>
              <a:gd name="connsiteY56" fmla="*/ 827277 h 1773430"/>
              <a:gd name="connsiteX57" fmla="*/ 12889 w 2561890"/>
              <a:gd name="connsiteY57" fmla="*/ 817886 h 1773430"/>
              <a:gd name="connsiteX58" fmla="*/ 8191 w 2561890"/>
              <a:gd name="connsiteY58" fmla="*/ 2 h 1773430"/>
              <a:gd name="connsiteX59" fmla="*/ 8191 w 2561890"/>
              <a:gd name="connsiteY59" fmla="*/ 1 h 1773430"/>
              <a:gd name="connsiteX60" fmla="*/ 0 w 2561890"/>
              <a:gd name="connsiteY60" fmla="*/ 1 h 1773430"/>
              <a:gd name="connsiteX61" fmla="*/ 0 w 2561890"/>
              <a:gd name="connsiteY61" fmla="*/ 0 h 1773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2561890" h="1773430">
                <a:moveTo>
                  <a:pt x="0" y="0"/>
                </a:moveTo>
                <a:lnTo>
                  <a:pt x="1896635" y="0"/>
                </a:lnTo>
                <a:lnTo>
                  <a:pt x="1896635" y="604416"/>
                </a:lnTo>
                <a:lnTo>
                  <a:pt x="1900247" y="604416"/>
                </a:lnTo>
                <a:lnTo>
                  <a:pt x="1901331" y="793007"/>
                </a:lnTo>
                <a:lnTo>
                  <a:pt x="1901331" y="802401"/>
                </a:lnTo>
                <a:lnTo>
                  <a:pt x="1915821" y="802401"/>
                </a:lnTo>
                <a:lnTo>
                  <a:pt x="1915910" y="817884"/>
                </a:lnTo>
                <a:lnTo>
                  <a:pt x="1915910" y="827278"/>
                </a:lnTo>
                <a:lnTo>
                  <a:pt x="2064885" y="827278"/>
                </a:lnTo>
                <a:lnTo>
                  <a:pt x="2074168" y="799462"/>
                </a:lnTo>
                <a:cubicBezTo>
                  <a:pt x="2113855" y="712187"/>
                  <a:pt x="2206762" y="650949"/>
                  <a:pt x="2315047" y="650949"/>
                </a:cubicBezTo>
                <a:cubicBezTo>
                  <a:pt x="2387237" y="650949"/>
                  <a:pt x="2452592" y="678166"/>
                  <a:pt x="2499900" y="722170"/>
                </a:cubicBezTo>
                <a:lnTo>
                  <a:pt x="2531640" y="757952"/>
                </a:lnTo>
                <a:lnTo>
                  <a:pt x="2541346" y="774585"/>
                </a:lnTo>
                <a:cubicBezTo>
                  <a:pt x="2554575" y="803676"/>
                  <a:pt x="2561890" y="835661"/>
                  <a:pt x="2561890" y="869234"/>
                </a:cubicBezTo>
                <a:cubicBezTo>
                  <a:pt x="2561890" y="1003529"/>
                  <a:pt x="2444847" y="1112396"/>
                  <a:pt x="2300468" y="1112396"/>
                </a:cubicBezTo>
                <a:cubicBezTo>
                  <a:pt x="2219254" y="1112396"/>
                  <a:pt x="2146691" y="1077950"/>
                  <a:pt x="2098742" y="1023908"/>
                </a:cubicBezTo>
                <a:lnTo>
                  <a:pt x="2072442" y="983587"/>
                </a:lnTo>
                <a:lnTo>
                  <a:pt x="2064884" y="960942"/>
                </a:lnTo>
                <a:lnTo>
                  <a:pt x="2058608" y="960942"/>
                </a:lnTo>
                <a:lnTo>
                  <a:pt x="2050305" y="936065"/>
                </a:lnTo>
                <a:lnTo>
                  <a:pt x="1901307" y="936065"/>
                </a:lnTo>
                <a:lnTo>
                  <a:pt x="1896633" y="1763345"/>
                </a:lnTo>
                <a:lnTo>
                  <a:pt x="1896632" y="1763345"/>
                </a:lnTo>
                <a:lnTo>
                  <a:pt x="1899861" y="1763361"/>
                </a:lnTo>
                <a:lnTo>
                  <a:pt x="1899804" y="1773430"/>
                </a:lnTo>
                <a:lnTo>
                  <a:pt x="1025063" y="1769156"/>
                </a:lnTo>
                <a:lnTo>
                  <a:pt x="1025063" y="1644343"/>
                </a:lnTo>
                <a:lnTo>
                  <a:pt x="1051717" y="1636646"/>
                </a:lnTo>
                <a:cubicBezTo>
                  <a:pt x="1122089" y="1608961"/>
                  <a:pt x="1176715" y="1553429"/>
                  <a:pt x="1199629" y="1484901"/>
                </a:cubicBezTo>
                <a:lnTo>
                  <a:pt x="1201626" y="1472614"/>
                </a:lnTo>
                <a:lnTo>
                  <a:pt x="1202882" y="1470184"/>
                </a:lnTo>
                <a:cubicBezTo>
                  <a:pt x="1210520" y="1447342"/>
                  <a:pt x="1214635" y="1423055"/>
                  <a:pt x="1214635" y="1397875"/>
                </a:cubicBezTo>
                <a:cubicBezTo>
                  <a:pt x="1214635" y="1263580"/>
                  <a:pt x="1097592" y="1154713"/>
                  <a:pt x="953213" y="1154713"/>
                </a:cubicBezTo>
                <a:cubicBezTo>
                  <a:pt x="826882" y="1154713"/>
                  <a:pt x="721479" y="1238064"/>
                  <a:pt x="697102" y="1348869"/>
                </a:cubicBezTo>
                <a:lnTo>
                  <a:pt x="696304" y="1356230"/>
                </a:lnTo>
                <a:lnTo>
                  <a:pt x="693849" y="1363587"/>
                </a:lnTo>
                <a:cubicBezTo>
                  <a:pt x="690367" y="1379416"/>
                  <a:pt x="688538" y="1395805"/>
                  <a:pt x="688538" y="1412592"/>
                </a:cubicBezTo>
                <a:cubicBezTo>
                  <a:pt x="688538" y="1513313"/>
                  <a:pt x="754375" y="1599732"/>
                  <a:pt x="848203" y="1636646"/>
                </a:cubicBezTo>
                <a:lnTo>
                  <a:pt x="878109" y="1645281"/>
                </a:lnTo>
                <a:lnTo>
                  <a:pt x="878109" y="1769134"/>
                </a:lnTo>
                <a:lnTo>
                  <a:pt x="871262" y="1769134"/>
                </a:lnTo>
                <a:lnTo>
                  <a:pt x="8275" y="1773421"/>
                </a:lnTo>
                <a:lnTo>
                  <a:pt x="12865" y="960943"/>
                </a:lnTo>
                <a:lnTo>
                  <a:pt x="153673" y="960943"/>
                </a:lnTo>
                <a:lnTo>
                  <a:pt x="162956" y="988759"/>
                </a:lnTo>
                <a:cubicBezTo>
                  <a:pt x="202643" y="1076035"/>
                  <a:pt x="295550" y="1137272"/>
                  <a:pt x="403835" y="1137272"/>
                </a:cubicBezTo>
                <a:lnTo>
                  <a:pt x="408737" y="1136812"/>
                </a:lnTo>
                <a:lnTo>
                  <a:pt x="412026" y="1137275"/>
                </a:lnTo>
                <a:cubicBezTo>
                  <a:pt x="556405" y="1137275"/>
                  <a:pt x="673448" y="1028407"/>
                  <a:pt x="673448" y="894113"/>
                </a:cubicBezTo>
                <a:cubicBezTo>
                  <a:pt x="673448" y="759818"/>
                  <a:pt x="556405" y="650950"/>
                  <a:pt x="412026" y="650950"/>
                </a:cubicBezTo>
                <a:lnTo>
                  <a:pt x="408758" y="651410"/>
                </a:lnTo>
                <a:lnTo>
                  <a:pt x="403835" y="650948"/>
                </a:lnTo>
                <a:cubicBezTo>
                  <a:pt x="295550" y="650948"/>
                  <a:pt x="202643" y="712187"/>
                  <a:pt x="162956" y="799461"/>
                </a:cubicBezTo>
                <a:lnTo>
                  <a:pt x="153673" y="827277"/>
                </a:lnTo>
                <a:lnTo>
                  <a:pt x="12889" y="827277"/>
                </a:lnTo>
                <a:lnTo>
                  <a:pt x="12889" y="817886"/>
                </a:lnTo>
                <a:lnTo>
                  <a:pt x="8191" y="2"/>
                </a:lnTo>
                <a:lnTo>
                  <a:pt x="8191" y="1"/>
                </a:lnTo>
                <a:lnTo>
                  <a:pt x="0" y="1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  <a:contourClr>
              <a:schemeClr val="bg1"/>
            </a:contourClr>
          </a:sp3d>
        </p:spPr>
      </p:pic>
      <p:pic>
        <p:nvPicPr>
          <p:cNvPr id="175" name="Imagem 174">
            <a:extLst>
              <a:ext uri="{FF2B5EF4-FFF2-40B4-BE49-F238E27FC236}">
                <a16:creationId xmlns:a16="http://schemas.microsoft.com/office/drawing/2014/main" id="{A70BDC90-90F0-2EA8-6FB7-2A531ACA61D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25785" y="2385496"/>
            <a:ext cx="2192403" cy="2527082"/>
          </a:xfrm>
          <a:custGeom>
            <a:avLst/>
            <a:gdLst>
              <a:gd name="connsiteX0" fmla="*/ 1605600 w 2555511"/>
              <a:gd name="connsiteY0" fmla="*/ 0 h 2982205"/>
              <a:gd name="connsiteX1" fmla="*/ 1867022 w 2555511"/>
              <a:gd name="connsiteY1" fmla="*/ 243162 h 2982205"/>
              <a:gd name="connsiteX2" fmla="*/ 1857266 w 2555511"/>
              <a:gd name="connsiteY2" fmla="*/ 303184 h 2982205"/>
              <a:gd name="connsiteX3" fmla="*/ 1825628 w 2555511"/>
              <a:gd name="connsiteY3" fmla="*/ 364399 h 2982205"/>
              <a:gd name="connsiteX4" fmla="*/ 1710610 w 2555511"/>
              <a:gd name="connsiteY4" fmla="*/ 452499 h 2982205"/>
              <a:gd name="connsiteX5" fmla="*/ 1680703 w 2555511"/>
              <a:gd name="connsiteY5" fmla="*/ 461135 h 2982205"/>
              <a:gd name="connsiteX6" fmla="*/ 1680703 w 2555511"/>
              <a:gd name="connsiteY6" fmla="*/ 474913 h 2982205"/>
              <a:gd name="connsiteX7" fmla="*/ 1677450 w 2555511"/>
              <a:gd name="connsiteY7" fmla="*/ 475852 h 2982205"/>
              <a:gd name="connsiteX8" fmla="*/ 1677450 w 2555511"/>
              <a:gd name="connsiteY8" fmla="*/ 614443 h 2982205"/>
              <a:gd name="connsiteX9" fmla="*/ 2555361 w 2555511"/>
              <a:gd name="connsiteY9" fmla="*/ 618735 h 2982205"/>
              <a:gd name="connsiteX10" fmla="*/ 2550851 w 2555511"/>
              <a:gd name="connsiteY10" fmla="*/ 1416912 h 2982205"/>
              <a:gd name="connsiteX11" fmla="*/ 2411612 w 2555511"/>
              <a:gd name="connsiteY11" fmla="*/ 1416912 h 2982205"/>
              <a:gd name="connsiteX12" fmla="*/ 2407147 w 2555511"/>
              <a:gd name="connsiteY12" fmla="*/ 1403534 h 2982205"/>
              <a:gd name="connsiteX13" fmla="*/ 2367994 w 2555511"/>
              <a:gd name="connsiteY13" fmla="*/ 1343510 h 2982205"/>
              <a:gd name="connsiteX14" fmla="*/ 2356498 w 2555511"/>
              <a:gd name="connsiteY14" fmla="*/ 1333793 h 2982205"/>
              <a:gd name="connsiteX15" fmla="*/ 2353416 w 2555511"/>
              <a:gd name="connsiteY15" fmla="*/ 1329069 h 2982205"/>
              <a:gd name="connsiteX16" fmla="*/ 2151690 w 2555511"/>
              <a:gd name="connsiteY16" fmla="*/ 1240580 h 2982205"/>
              <a:gd name="connsiteX17" fmla="*/ 1890268 w 2555511"/>
              <a:gd name="connsiteY17" fmla="*/ 1483743 h 2982205"/>
              <a:gd name="connsiteX18" fmla="*/ 1966837 w 2555511"/>
              <a:gd name="connsiteY18" fmla="*/ 1655684 h 2982205"/>
              <a:gd name="connsiteX19" fmla="*/ 1972379 w 2555511"/>
              <a:gd name="connsiteY19" fmla="*/ 1659937 h 2982205"/>
              <a:gd name="connsiteX20" fmla="*/ 1981416 w 2555511"/>
              <a:gd name="connsiteY20" fmla="*/ 1670125 h 2982205"/>
              <a:gd name="connsiteX21" fmla="*/ 2166269 w 2555511"/>
              <a:gd name="connsiteY21" fmla="*/ 1741346 h 2982205"/>
              <a:gd name="connsiteX22" fmla="*/ 2407147 w 2555511"/>
              <a:gd name="connsiteY22" fmla="*/ 1592833 h 2982205"/>
              <a:gd name="connsiteX23" fmla="*/ 2416430 w 2555511"/>
              <a:gd name="connsiteY23" fmla="*/ 1565016 h 2982205"/>
              <a:gd name="connsiteX24" fmla="*/ 2550856 w 2555511"/>
              <a:gd name="connsiteY24" fmla="*/ 1565017 h 2982205"/>
              <a:gd name="connsiteX25" fmla="*/ 2555511 w 2555511"/>
              <a:gd name="connsiteY25" fmla="*/ 2375363 h 2982205"/>
              <a:gd name="connsiteX26" fmla="*/ 2544233 w 2555511"/>
              <a:gd name="connsiteY26" fmla="*/ 2375418 h 2982205"/>
              <a:gd name="connsiteX27" fmla="*/ 2544234 w 2555511"/>
              <a:gd name="connsiteY27" fmla="*/ 2375418 h 2982205"/>
              <a:gd name="connsiteX28" fmla="*/ 2544270 w 2555511"/>
              <a:gd name="connsiteY28" fmla="*/ 2381794 h 2982205"/>
              <a:gd name="connsiteX29" fmla="*/ 1680704 w 2555511"/>
              <a:gd name="connsiteY29" fmla="*/ 2381794 h 2982205"/>
              <a:gd name="connsiteX30" fmla="*/ 1680704 w 2555511"/>
              <a:gd name="connsiteY30" fmla="*/ 2388044 h 2982205"/>
              <a:gd name="connsiteX31" fmla="*/ 1680317 w 2555511"/>
              <a:gd name="connsiteY31" fmla="*/ 2388046 h 2982205"/>
              <a:gd name="connsiteX32" fmla="*/ 1670218 w 2555511"/>
              <a:gd name="connsiteY32" fmla="*/ 2388046 h 2982205"/>
              <a:gd name="connsiteX33" fmla="*/ 1670217 w 2555511"/>
              <a:gd name="connsiteY33" fmla="*/ 2526616 h 2982205"/>
              <a:gd name="connsiteX34" fmla="*/ 1700122 w 2555511"/>
              <a:gd name="connsiteY34" fmla="*/ 2535251 h 2982205"/>
              <a:gd name="connsiteX35" fmla="*/ 1859788 w 2555511"/>
              <a:gd name="connsiteY35" fmla="*/ 2759304 h 2982205"/>
              <a:gd name="connsiteX36" fmla="*/ 1854477 w 2555511"/>
              <a:gd name="connsiteY36" fmla="*/ 2808310 h 2982205"/>
              <a:gd name="connsiteX37" fmla="*/ 1841031 w 2555511"/>
              <a:gd name="connsiteY37" fmla="*/ 2848599 h 2982205"/>
              <a:gd name="connsiteX38" fmla="*/ 1825627 w 2555511"/>
              <a:gd name="connsiteY38" fmla="*/ 2874997 h 2982205"/>
              <a:gd name="connsiteX39" fmla="*/ 1608852 w 2555511"/>
              <a:gd name="connsiteY39" fmla="*/ 2982205 h 2982205"/>
              <a:gd name="connsiteX40" fmla="*/ 1347430 w 2555511"/>
              <a:gd name="connsiteY40" fmla="*/ 2739042 h 2982205"/>
              <a:gd name="connsiteX41" fmla="*/ 1359183 w 2555511"/>
              <a:gd name="connsiteY41" fmla="*/ 2666733 h 2982205"/>
              <a:gd name="connsiteX42" fmla="*/ 1381621 w 2555511"/>
              <a:gd name="connsiteY42" fmla="*/ 2623320 h 2982205"/>
              <a:gd name="connsiteX43" fmla="*/ 1432077 w 2555511"/>
              <a:gd name="connsiteY43" fmla="*/ 2571668 h 2982205"/>
              <a:gd name="connsiteX44" fmla="*/ 1496609 w 2555511"/>
              <a:gd name="connsiteY44" fmla="*/ 2535251 h 2982205"/>
              <a:gd name="connsiteX45" fmla="*/ 1526516 w 2555511"/>
              <a:gd name="connsiteY45" fmla="*/ 2526615 h 2982205"/>
              <a:gd name="connsiteX46" fmla="*/ 1526516 w 2555511"/>
              <a:gd name="connsiteY46" fmla="*/ 2509381 h 2982205"/>
              <a:gd name="connsiteX47" fmla="*/ 1537003 w 2555511"/>
              <a:gd name="connsiteY47" fmla="*/ 2506353 h 2982205"/>
              <a:gd name="connsiteX48" fmla="*/ 1537003 w 2555511"/>
              <a:gd name="connsiteY48" fmla="*/ 2381794 h 2982205"/>
              <a:gd name="connsiteX49" fmla="*/ 658989 w 2555511"/>
              <a:gd name="connsiteY49" fmla="*/ 2381794 h 2982205"/>
              <a:gd name="connsiteX50" fmla="*/ 658989 w 2555511"/>
              <a:gd name="connsiteY50" fmla="*/ 1774046 h 2982205"/>
              <a:gd name="connsiteX51" fmla="*/ 655376 w 2555511"/>
              <a:gd name="connsiteY51" fmla="*/ 1774046 h 2982205"/>
              <a:gd name="connsiteX52" fmla="*/ 654293 w 2555511"/>
              <a:gd name="connsiteY52" fmla="*/ 1585455 h 2982205"/>
              <a:gd name="connsiteX53" fmla="*/ 654293 w 2555511"/>
              <a:gd name="connsiteY53" fmla="*/ 1576061 h 2982205"/>
              <a:gd name="connsiteX54" fmla="*/ 647600 w 2555511"/>
              <a:gd name="connsiteY54" fmla="*/ 1576061 h 2982205"/>
              <a:gd name="connsiteX55" fmla="*/ 647600 w 2555511"/>
              <a:gd name="connsiteY55" fmla="*/ 1550574 h 2982205"/>
              <a:gd name="connsiteX56" fmla="*/ 511588 w 2555511"/>
              <a:gd name="connsiteY56" fmla="*/ 1550574 h 2982205"/>
              <a:gd name="connsiteX57" fmla="*/ 502304 w 2555511"/>
              <a:gd name="connsiteY57" fmla="*/ 1578393 h 2982205"/>
              <a:gd name="connsiteX58" fmla="*/ 261424 w 2555511"/>
              <a:gd name="connsiteY58" fmla="*/ 1726906 h 2982205"/>
              <a:gd name="connsiteX59" fmla="*/ 0 w 2555511"/>
              <a:gd name="connsiteY59" fmla="*/ 1483743 h 2982205"/>
              <a:gd name="connsiteX60" fmla="*/ 4235 w 2555511"/>
              <a:gd name="connsiteY60" fmla="*/ 1444672 h 2982205"/>
              <a:gd name="connsiteX61" fmla="*/ 14278 w 2555511"/>
              <a:gd name="connsiteY61" fmla="*/ 1414577 h 2982205"/>
              <a:gd name="connsiteX62" fmla="*/ 255156 w 2555511"/>
              <a:gd name="connsiteY62" fmla="*/ 1266064 h 2982205"/>
              <a:gd name="connsiteX63" fmla="*/ 496035 w 2555511"/>
              <a:gd name="connsiteY63" fmla="*/ 1414577 h 2982205"/>
              <a:gd name="connsiteX64" fmla="*/ 505319 w 2555511"/>
              <a:gd name="connsiteY64" fmla="*/ 1442396 h 2982205"/>
              <a:gd name="connsiteX65" fmla="*/ 654317 w 2555511"/>
              <a:gd name="connsiteY65" fmla="*/ 1442397 h 2982205"/>
              <a:gd name="connsiteX66" fmla="*/ 658971 w 2555511"/>
              <a:gd name="connsiteY66" fmla="*/ 618768 h 2982205"/>
              <a:gd name="connsiteX67" fmla="*/ 663831 w 2555511"/>
              <a:gd name="connsiteY67" fmla="*/ 618792 h 2982205"/>
              <a:gd name="connsiteX68" fmla="*/ 663831 w 2555511"/>
              <a:gd name="connsiteY68" fmla="*/ 618793 h 2982205"/>
              <a:gd name="connsiteX69" fmla="*/ 663832 w 2555511"/>
              <a:gd name="connsiteY69" fmla="*/ 618694 h 2982205"/>
              <a:gd name="connsiteX70" fmla="*/ 1523649 w 2555511"/>
              <a:gd name="connsiteY70" fmla="*/ 614421 h 2982205"/>
              <a:gd name="connsiteX71" fmla="*/ 1533749 w 2555511"/>
              <a:gd name="connsiteY71" fmla="*/ 614421 h 2982205"/>
              <a:gd name="connsiteX72" fmla="*/ 1533749 w 2555511"/>
              <a:gd name="connsiteY72" fmla="*/ 599704 h 2982205"/>
              <a:gd name="connsiteX73" fmla="*/ 1537002 w 2555511"/>
              <a:gd name="connsiteY73" fmla="*/ 599704 h 2982205"/>
              <a:gd name="connsiteX74" fmla="*/ 1537002 w 2555511"/>
              <a:gd name="connsiteY74" fmla="*/ 461134 h 2982205"/>
              <a:gd name="connsiteX75" fmla="*/ 1507096 w 2555511"/>
              <a:gd name="connsiteY75" fmla="*/ 452499 h 2982205"/>
              <a:gd name="connsiteX76" fmla="*/ 1347431 w 2555511"/>
              <a:gd name="connsiteY76" fmla="*/ 228445 h 2982205"/>
              <a:gd name="connsiteX77" fmla="*/ 1351944 w 2555511"/>
              <a:gd name="connsiteY77" fmla="*/ 186800 h 2982205"/>
              <a:gd name="connsiteX78" fmla="*/ 1364722 w 2555511"/>
              <a:gd name="connsiteY78" fmla="*/ 148513 h 2982205"/>
              <a:gd name="connsiteX79" fmla="*/ 1605600 w 2555511"/>
              <a:gd name="connsiteY79" fmla="*/ 0 h 2982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2555511" h="2982205">
                <a:moveTo>
                  <a:pt x="1605600" y="0"/>
                </a:moveTo>
                <a:cubicBezTo>
                  <a:pt x="1749979" y="0"/>
                  <a:pt x="1867022" y="108868"/>
                  <a:pt x="1867022" y="243162"/>
                </a:cubicBezTo>
                <a:lnTo>
                  <a:pt x="1857266" y="303184"/>
                </a:lnTo>
                <a:lnTo>
                  <a:pt x="1825628" y="364399"/>
                </a:lnTo>
                <a:cubicBezTo>
                  <a:pt x="1797441" y="403208"/>
                  <a:pt x="1757525" y="434042"/>
                  <a:pt x="1710610" y="452499"/>
                </a:cubicBezTo>
                <a:lnTo>
                  <a:pt x="1680703" y="461135"/>
                </a:lnTo>
                <a:lnTo>
                  <a:pt x="1680703" y="474913"/>
                </a:lnTo>
                <a:lnTo>
                  <a:pt x="1677450" y="475852"/>
                </a:lnTo>
                <a:lnTo>
                  <a:pt x="1677450" y="614443"/>
                </a:lnTo>
                <a:lnTo>
                  <a:pt x="2555361" y="618735"/>
                </a:lnTo>
                <a:lnTo>
                  <a:pt x="2550851" y="1416912"/>
                </a:lnTo>
                <a:lnTo>
                  <a:pt x="2411612" y="1416912"/>
                </a:lnTo>
                <a:lnTo>
                  <a:pt x="2407147" y="1403534"/>
                </a:lnTo>
                <a:cubicBezTo>
                  <a:pt x="2397225" y="1381715"/>
                  <a:pt x="2383977" y="1361524"/>
                  <a:pt x="2367994" y="1343510"/>
                </a:cubicBezTo>
                <a:lnTo>
                  <a:pt x="2356498" y="1333793"/>
                </a:lnTo>
                <a:lnTo>
                  <a:pt x="2353416" y="1329069"/>
                </a:lnTo>
                <a:cubicBezTo>
                  <a:pt x="2305468" y="1275027"/>
                  <a:pt x="2232904" y="1240580"/>
                  <a:pt x="2151690" y="1240580"/>
                </a:cubicBezTo>
                <a:cubicBezTo>
                  <a:pt x="2007311" y="1240580"/>
                  <a:pt x="1890268" y="1349448"/>
                  <a:pt x="1890268" y="1483743"/>
                </a:cubicBezTo>
                <a:cubicBezTo>
                  <a:pt x="1890268" y="1550890"/>
                  <a:pt x="1919529" y="1611681"/>
                  <a:pt x="1966837" y="1655684"/>
                </a:cubicBezTo>
                <a:lnTo>
                  <a:pt x="1972379" y="1659937"/>
                </a:lnTo>
                <a:lnTo>
                  <a:pt x="1981416" y="1670125"/>
                </a:lnTo>
                <a:cubicBezTo>
                  <a:pt x="2028724" y="1714129"/>
                  <a:pt x="2094080" y="1741346"/>
                  <a:pt x="2166269" y="1741346"/>
                </a:cubicBezTo>
                <a:cubicBezTo>
                  <a:pt x="2274553" y="1741346"/>
                  <a:pt x="2367460" y="1680107"/>
                  <a:pt x="2407147" y="1592833"/>
                </a:cubicBezTo>
                <a:lnTo>
                  <a:pt x="2416430" y="1565016"/>
                </a:lnTo>
                <a:lnTo>
                  <a:pt x="2550856" y="1565017"/>
                </a:lnTo>
                <a:lnTo>
                  <a:pt x="2555511" y="2375363"/>
                </a:lnTo>
                <a:lnTo>
                  <a:pt x="2544233" y="2375418"/>
                </a:lnTo>
                <a:lnTo>
                  <a:pt x="2544234" y="2375418"/>
                </a:lnTo>
                <a:lnTo>
                  <a:pt x="2544270" y="2381794"/>
                </a:lnTo>
                <a:lnTo>
                  <a:pt x="1680704" y="2381794"/>
                </a:lnTo>
                <a:lnTo>
                  <a:pt x="1680704" y="2388044"/>
                </a:lnTo>
                <a:lnTo>
                  <a:pt x="1680317" y="2388046"/>
                </a:lnTo>
                <a:lnTo>
                  <a:pt x="1670218" y="2388046"/>
                </a:lnTo>
                <a:lnTo>
                  <a:pt x="1670217" y="2526616"/>
                </a:lnTo>
                <a:lnTo>
                  <a:pt x="1700122" y="2535251"/>
                </a:lnTo>
                <a:cubicBezTo>
                  <a:pt x="1793950" y="2572165"/>
                  <a:pt x="1859788" y="2658583"/>
                  <a:pt x="1859788" y="2759304"/>
                </a:cubicBezTo>
                <a:cubicBezTo>
                  <a:pt x="1859788" y="2776091"/>
                  <a:pt x="1857959" y="2792481"/>
                  <a:pt x="1854477" y="2808310"/>
                </a:cubicBezTo>
                <a:lnTo>
                  <a:pt x="1841031" y="2848599"/>
                </a:lnTo>
                <a:lnTo>
                  <a:pt x="1825627" y="2874997"/>
                </a:lnTo>
                <a:cubicBezTo>
                  <a:pt x="1778648" y="2939679"/>
                  <a:pt x="1699089" y="2982205"/>
                  <a:pt x="1608852" y="2982205"/>
                </a:cubicBezTo>
                <a:cubicBezTo>
                  <a:pt x="1464473" y="2982205"/>
                  <a:pt x="1347430" y="2873337"/>
                  <a:pt x="1347430" y="2739042"/>
                </a:cubicBezTo>
                <a:cubicBezTo>
                  <a:pt x="1347430" y="2713862"/>
                  <a:pt x="1351545" y="2689576"/>
                  <a:pt x="1359183" y="2666733"/>
                </a:cubicBezTo>
                <a:lnTo>
                  <a:pt x="1381621" y="2623320"/>
                </a:lnTo>
                <a:lnTo>
                  <a:pt x="1432077" y="2571668"/>
                </a:lnTo>
                <a:cubicBezTo>
                  <a:pt x="1451444" y="2556802"/>
                  <a:pt x="1473152" y="2544480"/>
                  <a:pt x="1496609" y="2535251"/>
                </a:cubicBezTo>
                <a:lnTo>
                  <a:pt x="1526516" y="2526615"/>
                </a:lnTo>
                <a:lnTo>
                  <a:pt x="1526516" y="2509381"/>
                </a:lnTo>
                <a:lnTo>
                  <a:pt x="1537003" y="2506353"/>
                </a:lnTo>
                <a:lnTo>
                  <a:pt x="1537003" y="2381794"/>
                </a:lnTo>
                <a:lnTo>
                  <a:pt x="658989" y="2381794"/>
                </a:lnTo>
                <a:lnTo>
                  <a:pt x="658989" y="1774046"/>
                </a:lnTo>
                <a:lnTo>
                  <a:pt x="655376" y="1774046"/>
                </a:lnTo>
                <a:lnTo>
                  <a:pt x="654293" y="1585455"/>
                </a:lnTo>
                <a:lnTo>
                  <a:pt x="654293" y="1576061"/>
                </a:lnTo>
                <a:lnTo>
                  <a:pt x="647600" y="1576061"/>
                </a:lnTo>
                <a:lnTo>
                  <a:pt x="647600" y="1550574"/>
                </a:lnTo>
                <a:lnTo>
                  <a:pt x="511588" y="1550574"/>
                </a:lnTo>
                <a:lnTo>
                  <a:pt x="502304" y="1578393"/>
                </a:lnTo>
                <a:cubicBezTo>
                  <a:pt x="462618" y="1665668"/>
                  <a:pt x="369709" y="1726906"/>
                  <a:pt x="261424" y="1726906"/>
                </a:cubicBezTo>
                <a:cubicBezTo>
                  <a:pt x="117044" y="1726906"/>
                  <a:pt x="0" y="1618038"/>
                  <a:pt x="0" y="1483743"/>
                </a:cubicBezTo>
                <a:lnTo>
                  <a:pt x="4235" y="1444672"/>
                </a:lnTo>
                <a:lnTo>
                  <a:pt x="14278" y="1414577"/>
                </a:lnTo>
                <a:cubicBezTo>
                  <a:pt x="53964" y="1327302"/>
                  <a:pt x="146872" y="1266064"/>
                  <a:pt x="255156" y="1266064"/>
                </a:cubicBezTo>
                <a:cubicBezTo>
                  <a:pt x="363441" y="1266064"/>
                  <a:pt x="456348" y="1327302"/>
                  <a:pt x="496035" y="1414577"/>
                </a:cubicBezTo>
                <a:lnTo>
                  <a:pt x="505319" y="1442396"/>
                </a:lnTo>
                <a:lnTo>
                  <a:pt x="654317" y="1442397"/>
                </a:lnTo>
                <a:lnTo>
                  <a:pt x="658971" y="618768"/>
                </a:lnTo>
                <a:lnTo>
                  <a:pt x="663831" y="618792"/>
                </a:lnTo>
                <a:lnTo>
                  <a:pt x="663831" y="618793"/>
                </a:lnTo>
                <a:lnTo>
                  <a:pt x="663832" y="618694"/>
                </a:lnTo>
                <a:lnTo>
                  <a:pt x="1523649" y="614421"/>
                </a:lnTo>
                <a:lnTo>
                  <a:pt x="1533749" y="614421"/>
                </a:lnTo>
                <a:lnTo>
                  <a:pt x="1533749" y="599704"/>
                </a:lnTo>
                <a:lnTo>
                  <a:pt x="1537002" y="599704"/>
                </a:lnTo>
                <a:lnTo>
                  <a:pt x="1537002" y="461134"/>
                </a:lnTo>
                <a:lnTo>
                  <a:pt x="1507096" y="452499"/>
                </a:lnTo>
                <a:cubicBezTo>
                  <a:pt x="1413268" y="415584"/>
                  <a:pt x="1347431" y="329166"/>
                  <a:pt x="1347431" y="228445"/>
                </a:cubicBezTo>
                <a:lnTo>
                  <a:pt x="1351944" y="186800"/>
                </a:lnTo>
                <a:lnTo>
                  <a:pt x="1364722" y="148513"/>
                </a:lnTo>
                <a:cubicBezTo>
                  <a:pt x="1404408" y="61238"/>
                  <a:pt x="1497316" y="0"/>
                  <a:pt x="1605600" y="0"/>
                </a:cubicBezTo>
                <a:close/>
              </a:path>
            </a:pathLst>
          </a:custGeom>
          <a:ln w="12700"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  <a:contourClr>
              <a:schemeClr val="bg1"/>
            </a:contourClr>
          </a:sp3d>
        </p:spPr>
      </p:pic>
      <p:pic>
        <p:nvPicPr>
          <p:cNvPr id="174" name="Imagem 173">
            <a:extLst>
              <a:ext uri="{FF2B5EF4-FFF2-40B4-BE49-F238E27FC236}">
                <a16:creationId xmlns:a16="http://schemas.microsoft.com/office/drawing/2014/main" id="{FEFF1BD3-D339-0EAB-D1CC-449B42695DB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64145" y="2385495"/>
            <a:ext cx="1624467" cy="2527082"/>
          </a:xfrm>
          <a:custGeom>
            <a:avLst/>
            <a:gdLst>
              <a:gd name="connsiteX0" fmla="*/ 966095 w 1922504"/>
              <a:gd name="connsiteY0" fmla="*/ 0 h 2993246"/>
              <a:gd name="connsiteX1" fmla="*/ 1067852 w 1922504"/>
              <a:gd name="connsiteY1" fmla="*/ 19109 h 2993246"/>
              <a:gd name="connsiteX2" fmla="*/ 1112115 w 1922504"/>
              <a:gd name="connsiteY2" fmla="*/ 41456 h 2993246"/>
              <a:gd name="connsiteX3" fmla="*/ 1146109 w 1922504"/>
              <a:gd name="connsiteY3" fmla="*/ 67545 h 2993246"/>
              <a:gd name="connsiteX4" fmla="*/ 1222678 w 1922504"/>
              <a:gd name="connsiteY4" fmla="*/ 239486 h 2993246"/>
              <a:gd name="connsiteX5" fmla="*/ 1063013 w 1922504"/>
              <a:gd name="connsiteY5" fmla="*/ 463540 h 2993246"/>
              <a:gd name="connsiteX6" fmla="*/ 1033105 w 1922504"/>
              <a:gd name="connsiteY6" fmla="*/ 472176 h 2993246"/>
              <a:gd name="connsiteX7" fmla="*/ 1033105 w 1922504"/>
              <a:gd name="connsiteY7" fmla="*/ 610767 h 2993246"/>
              <a:gd name="connsiteX8" fmla="*/ 1037944 w 1922504"/>
              <a:gd name="connsiteY8" fmla="*/ 610791 h 2993246"/>
              <a:gd name="connsiteX9" fmla="*/ 1037944 w 1922504"/>
              <a:gd name="connsiteY9" fmla="*/ 614442 h 2993246"/>
              <a:gd name="connsiteX10" fmla="*/ 1911115 w 1922504"/>
              <a:gd name="connsiteY10" fmla="*/ 618711 h 2993246"/>
              <a:gd name="connsiteX11" fmla="*/ 1911115 w 1922504"/>
              <a:gd name="connsiteY11" fmla="*/ 1416908 h 2993246"/>
              <a:gd name="connsiteX12" fmla="*/ 1775102 w 1922504"/>
              <a:gd name="connsiteY12" fmla="*/ 1416908 h 2993246"/>
              <a:gd name="connsiteX13" fmla="*/ 1765819 w 1922504"/>
              <a:gd name="connsiteY13" fmla="*/ 1389092 h 2993246"/>
              <a:gd name="connsiteX14" fmla="*/ 1524939 w 1922504"/>
              <a:gd name="connsiteY14" fmla="*/ 1240579 h 2993246"/>
              <a:gd name="connsiteX15" fmla="*/ 1268826 w 1922504"/>
              <a:gd name="connsiteY15" fmla="*/ 1434736 h 2993246"/>
              <a:gd name="connsiteX16" fmla="*/ 1267750 w 1922504"/>
              <a:gd name="connsiteY16" fmla="*/ 1444670 h 2993246"/>
              <a:gd name="connsiteX17" fmla="*/ 1262560 w 1922504"/>
              <a:gd name="connsiteY17" fmla="*/ 1460219 h 2993246"/>
              <a:gd name="connsiteX18" fmla="*/ 1257249 w 1922504"/>
              <a:gd name="connsiteY18" fmla="*/ 1509225 h 2993246"/>
              <a:gd name="connsiteX19" fmla="*/ 1518671 w 1922504"/>
              <a:gd name="connsiteY19" fmla="*/ 1752387 h 2993246"/>
              <a:gd name="connsiteX20" fmla="*/ 1759550 w 1922504"/>
              <a:gd name="connsiteY20" fmla="*/ 1603874 h 2993246"/>
              <a:gd name="connsiteX21" fmla="*/ 1768833 w 1922504"/>
              <a:gd name="connsiteY21" fmla="*/ 1576058 h 2993246"/>
              <a:gd name="connsiteX22" fmla="*/ 1911115 w 1922504"/>
              <a:gd name="connsiteY22" fmla="*/ 1576059 h 2993246"/>
              <a:gd name="connsiteX23" fmla="*/ 1911115 w 1922504"/>
              <a:gd name="connsiteY23" fmla="*/ 1762999 h 2993246"/>
              <a:gd name="connsiteX24" fmla="*/ 1911113 w 1922504"/>
              <a:gd name="connsiteY24" fmla="*/ 1762999 h 2993246"/>
              <a:gd name="connsiteX25" fmla="*/ 1911113 w 1922504"/>
              <a:gd name="connsiteY25" fmla="*/ 2381792 h 2993246"/>
              <a:gd name="connsiteX26" fmla="*/ 1922504 w 1922504"/>
              <a:gd name="connsiteY26" fmla="*/ 2381792 h 2993246"/>
              <a:gd name="connsiteX27" fmla="*/ 1922504 w 1922504"/>
              <a:gd name="connsiteY27" fmla="*/ 2383781 h 2993246"/>
              <a:gd name="connsiteX28" fmla="*/ 1900629 w 1922504"/>
              <a:gd name="connsiteY28" fmla="*/ 2383674 h 2993246"/>
              <a:gd name="connsiteX29" fmla="*/ 1900629 w 1922504"/>
              <a:gd name="connsiteY29" fmla="*/ 2383673 h 2993246"/>
              <a:gd name="connsiteX30" fmla="*/ 1900577 w 1922504"/>
              <a:gd name="connsiteY30" fmla="*/ 2392835 h 2993246"/>
              <a:gd name="connsiteX31" fmla="*/ 1033106 w 1922504"/>
              <a:gd name="connsiteY31" fmla="*/ 2392835 h 2993246"/>
              <a:gd name="connsiteX32" fmla="*/ 1033106 w 1922504"/>
              <a:gd name="connsiteY32" fmla="*/ 2406125 h 2993246"/>
              <a:gd name="connsiteX33" fmla="*/ 1023720 w 1922504"/>
              <a:gd name="connsiteY33" fmla="*/ 2406172 h 2993246"/>
              <a:gd name="connsiteX34" fmla="*/ 1013620 w 1922504"/>
              <a:gd name="connsiteY34" fmla="*/ 2406172 h 2993246"/>
              <a:gd name="connsiteX35" fmla="*/ 1013620 w 1922504"/>
              <a:gd name="connsiteY35" fmla="*/ 2544742 h 2993246"/>
              <a:gd name="connsiteX36" fmla="*/ 1043526 w 1922504"/>
              <a:gd name="connsiteY36" fmla="*/ 2553377 h 2993246"/>
              <a:gd name="connsiteX37" fmla="*/ 1203191 w 1922504"/>
              <a:gd name="connsiteY37" fmla="*/ 2777430 h 2993246"/>
              <a:gd name="connsiteX38" fmla="*/ 1182647 w 1922504"/>
              <a:gd name="connsiteY38" fmla="*/ 2872080 h 2993246"/>
              <a:gd name="connsiteX39" fmla="*/ 1167719 w 1922504"/>
              <a:gd name="connsiteY39" fmla="*/ 2897662 h 2993246"/>
              <a:gd name="connsiteX40" fmla="*/ 1146108 w 1922504"/>
              <a:gd name="connsiteY40" fmla="*/ 2922025 h 2993246"/>
              <a:gd name="connsiteX41" fmla="*/ 961255 w 1922504"/>
              <a:gd name="connsiteY41" fmla="*/ 2993246 h 2993246"/>
              <a:gd name="connsiteX42" fmla="*/ 699833 w 1922504"/>
              <a:gd name="connsiteY42" fmla="*/ 2750084 h 2993246"/>
              <a:gd name="connsiteX43" fmla="*/ 711586 w 1922504"/>
              <a:gd name="connsiteY43" fmla="*/ 2677775 h 2993246"/>
              <a:gd name="connsiteX44" fmla="*/ 736360 w 1922504"/>
              <a:gd name="connsiteY44" fmla="*/ 2629841 h 2993246"/>
              <a:gd name="connsiteX45" fmla="*/ 775480 w 1922504"/>
              <a:gd name="connsiteY45" fmla="*/ 2589794 h 2993246"/>
              <a:gd name="connsiteX46" fmla="*/ 840012 w 1922504"/>
              <a:gd name="connsiteY46" fmla="*/ 2553377 h 2993246"/>
              <a:gd name="connsiteX47" fmla="*/ 869919 w 1922504"/>
              <a:gd name="connsiteY47" fmla="*/ 2544741 h 2993246"/>
              <a:gd name="connsiteX48" fmla="*/ 869919 w 1922504"/>
              <a:gd name="connsiteY48" fmla="*/ 2523021 h 2993246"/>
              <a:gd name="connsiteX49" fmla="*/ 889405 w 1922504"/>
              <a:gd name="connsiteY49" fmla="*/ 2517394 h 2993246"/>
              <a:gd name="connsiteX50" fmla="*/ 889405 w 1922504"/>
              <a:gd name="connsiteY50" fmla="*/ 2392835 h 2993246"/>
              <a:gd name="connsiteX51" fmla="*/ 0 w 1922504"/>
              <a:gd name="connsiteY51" fmla="*/ 2392835 h 2993246"/>
              <a:gd name="connsiteX52" fmla="*/ 0 w 1922504"/>
              <a:gd name="connsiteY52" fmla="*/ 1774043 h 2993246"/>
              <a:gd name="connsiteX53" fmla="*/ 2 w 1922504"/>
              <a:gd name="connsiteY53" fmla="*/ 1774043 h 2993246"/>
              <a:gd name="connsiteX54" fmla="*/ 2 w 1922504"/>
              <a:gd name="connsiteY54" fmla="*/ 615114 h 2993246"/>
              <a:gd name="connsiteX55" fmla="*/ 3 w 1922504"/>
              <a:gd name="connsiteY55" fmla="*/ 615114 h 2993246"/>
              <a:gd name="connsiteX56" fmla="*/ 16133 w 1922504"/>
              <a:gd name="connsiteY56" fmla="*/ 615034 h 2993246"/>
              <a:gd name="connsiteX57" fmla="*/ 16133 w 1922504"/>
              <a:gd name="connsiteY57" fmla="*/ 618788 h 2993246"/>
              <a:gd name="connsiteX58" fmla="*/ 681391 w 1922504"/>
              <a:gd name="connsiteY58" fmla="*/ 618788 h 2993246"/>
              <a:gd name="connsiteX59" fmla="*/ 681391 w 1922504"/>
              <a:gd name="connsiteY59" fmla="*/ 615428 h 2993246"/>
              <a:gd name="connsiteX60" fmla="*/ 884144 w 1922504"/>
              <a:gd name="connsiteY60" fmla="*/ 614421 h 2993246"/>
              <a:gd name="connsiteX61" fmla="*/ 894243 w 1922504"/>
              <a:gd name="connsiteY61" fmla="*/ 614421 h 2993246"/>
              <a:gd name="connsiteX62" fmla="*/ 894243 w 1922504"/>
              <a:gd name="connsiteY62" fmla="*/ 475851 h 2993246"/>
              <a:gd name="connsiteX63" fmla="*/ 889404 w 1922504"/>
              <a:gd name="connsiteY63" fmla="*/ 474454 h 2993246"/>
              <a:gd name="connsiteX64" fmla="*/ 889404 w 1922504"/>
              <a:gd name="connsiteY64" fmla="*/ 472175 h 2993246"/>
              <a:gd name="connsiteX65" fmla="*/ 859499 w 1922504"/>
              <a:gd name="connsiteY65" fmla="*/ 463540 h 2993246"/>
              <a:gd name="connsiteX66" fmla="*/ 797749 w 1922504"/>
              <a:gd name="connsiteY66" fmla="*/ 428692 h 2993246"/>
              <a:gd name="connsiteX67" fmla="*/ 749320 w 1922504"/>
              <a:gd name="connsiteY67" fmla="*/ 379116 h 2993246"/>
              <a:gd name="connsiteX68" fmla="*/ 704673 w 1922504"/>
              <a:gd name="connsiteY68" fmla="*/ 243162 h 2993246"/>
              <a:gd name="connsiteX69" fmla="*/ 966095 w 1922504"/>
              <a:gd name="connsiteY69" fmla="*/ 0 h 2993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922504" h="2993246">
                <a:moveTo>
                  <a:pt x="966095" y="0"/>
                </a:moveTo>
                <a:cubicBezTo>
                  <a:pt x="1002190" y="0"/>
                  <a:pt x="1036576" y="6804"/>
                  <a:pt x="1067852" y="19109"/>
                </a:cubicBezTo>
                <a:lnTo>
                  <a:pt x="1112115" y="41456"/>
                </a:lnTo>
                <a:lnTo>
                  <a:pt x="1146109" y="67545"/>
                </a:lnTo>
                <a:cubicBezTo>
                  <a:pt x="1193417" y="111549"/>
                  <a:pt x="1222678" y="172339"/>
                  <a:pt x="1222678" y="239486"/>
                </a:cubicBezTo>
                <a:cubicBezTo>
                  <a:pt x="1222678" y="340208"/>
                  <a:pt x="1156841" y="426626"/>
                  <a:pt x="1063013" y="463540"/>
                </a:cubicBezTo>
                <a:lnTo>
                  <a:pt x="1033105" y="472176"/>
                </a:lnTo>
                <a:lnTo>
                  <a:pt x="1033105" y="610767"/>
                </a:lnTo>
                <a:lnTo>
                  <a:pt x="1037944" y="610791"/>
                </a:lnTo>
                <a:lnTo>
                  <a:pt x="1037944" y="614442"/>
                </a:lnTo>
                <a:lnTo>
                  <a:pt x="1911115" y="618711"/>
                </a:lnTo>
                <a:lnTo>
                  <a:pt x="1911115" y="1416908"/>
                </a:lnTo>
                <a:lnTo>
                  <a:pt x="1775102" y="1416908"/>
                </a:lnTo>
                <a:lnTo>
                  <a:pt x="1765819" y="1389092"/>
                </a:lnTo>
                <a:cubicBezTo>
                  <a:pt x="1726133" y="1301818"/>
                  <a:pt x="1633224" y="1240579"/>
                  <a:pt x="1524939" y="1240579"/>
                </a:cubicBezTo>
                <a:cubicBezTo>
                  <a:pt x="1398607" y="1240579"/>
                  <a:pt x="1293203" y="1323931"/>
                  <a:pt x="1268826" y="1434736"/>
                </a:cubicBezTo>
                <a:lnTo>
                  <a:pt x="1267750" y="1444670"/>
                </a:lnTo>
                <a:lnTo>
                  <a:pt x="1262560" y="1460219"/>
                </a:lnTo>
                <a:cubicBezTo>
                  <a:pt x="1259078" y="1476049"/>
                  <a:pt x="1257249" y="1492438"/>
                  <a:pt x="1257249" y="1509225"/>
                </a:cubicBezTo>
                <a:cubicBezTo>
                  <a:pt x="1257249" y="1643519"/>
                  <a:pt x="1374292" y="1752387"/>
                  <a:pt x="1518671" y="1752387"/>
                </a:cubicBezTo>
                <a:cubicBezTo>
                  <a:pt x="1626956" y="1752387"/>
                  <a:pt x="1719863" y="1691149"/>
                  <a:pt x="1759550" y="1603874"/>
                </a:cubicBezTo>
                <a:lnTo>
                  <a:pt x="1768833" y="1576058"/>
                </a:lnTo>
                <a:lnTo>
                  <a:pt x="1911115" y="1576059"/>
                </a:lnTo>
                <a:lnTo>
                  <a:pt x="1911115" y="1762999"/>
                </a:lnTo>
                <a:lnTo>
                  <a:pt x="1911113" y="1762999"/>
                </a:lnTo>
                <a:lnTo>
                  <a:pt x="1911113" y="2381792"/>
                </a:lnTo>
                <a:lnTo>
                  <a:pt x="1922504" y="2381792"/>
                </a:lnTo>
                <a:lnTo>
                  <a:pt x="1922504" y="2383781"/>
                </a:lnTo>
                <a:lnTo>
                  <a:pt x="1900629" y="2383674"/>
                </a:lnTo>
                <a:lnTo>
                  <a:pt x="1900629" y="2383673"/>
                </a:lnTo>
                <a:lnTo>
                  <a:pt x="1900577" y="2392835"/>
                </a:lnTo>
                <a:lnTo>
                  <a:pt x="1033106" y="2392835"/>
                </a:lnTo>
                <a:lnTo>
                  <a:pt x="1033106" y="2406125"/>
                </a:lnTo>
                <a:lnTo>
                  <a:pt x="1023720" y="2406172"/>
                </a:lnTo>
                <a:lnTo>
                  <a:pt x="1013620" y="2406172"/>
                </a:lnTo>
                <a:lnTo>
                  <a:pt x="1013620" y="2544742"/>
                </a:lnTo>
                <a:lnTo>
                  <a:pt x="1043526" y="2553377"/>
                </a:lnTo>
                <a:cubicBezTo>
                  <a:pt x="1137353" y="2590291"/>
                  <a:pt x="1203191" y="2676709"/>
                  <a:pt x="1203191" y="2777430"/>
                </a:cubicBezTo>
                <a:cubicBezTo>
                  <a:pt x="1203191" y="2811004"/>
                  <a:pt x="1195876" y="2842989"/>
                  <a:pt x="1182647" y="2872080"/>
                </a:cubicBezTo>
                <a:lnTo>
                  <a:pt x="1167719" y="2897662"/>
                </a:lnTo>
                <a:lnTo>
                  <a:pt x="1146108" y="2922025"/>
                </a:lnTo>
                <a:cubicBezTo>
                  <a:pt x="1098800" y="2966029"/>
                  <a:pt x="1033445" y="2993246"/>
                  <a:pt x="961255" y="2993246"/>
                </a:cubicBezTo>
                <a:cubicBezTo>
                  <a:pt x="816876" y="2993246"/>
                  <a:pt x="699833" y="2884378"/>
                  <a:pt x="699833" y="2750084"/>
                </a:cubicBezTo>
                <a:cubicBezTo>
                  <a:pt x="699833" y="2724904"/>
                  <a:pt x="703948" y="2700618"/>
                  <a:pt x="711586" y="2677775"/>
                </a:cubicBezTo>
                <a:lnTo>
                  <a:pt x="736360" y="2629841"/>
                </a:lnTo>
                <a:lnTo>
                  <a:pt x="775480" y="2589794"/>
                </a:lnTo>
                <a:cubicBezTo>
                  <a:pt x="794847" y="2574928"/>
                  <a:pt x="816555" y="2562606"/>
                  <a:pt x="840012" y="2553377"/>
                </a:cubicBezTo>
                <a:lnTo>
                  <a:pt x="869919" y="2544741"/>
                </a:lnTo>
                <a:lnTo>
                  <a:pt x="869919" y="2523021"/>
                </a:lnTo>
                <a:lnTo>
                  <a:pt x="889405" y="2517394"/>
                </a:lnTo>
                <a:lnTo>
                  <a:pt x="889405" y="2392835"/>
                </a:lnTo>
                <a:lnTo>
                  <a:pt x="0" y="2392835"/>
                </a:lnTo>
                <a:lnTo>
                  <a:pt x="0" y="1774043"/>
                </a:lnTo>
                <a:lnTo>
                  <a:pt x="2" y="1774043"/>
                </a:lnTo>
                <a:lnTo>
                  <a:pt x="2" y="615114"/>
                </a:lnTo>
                <a:lnTo>
                  <a:pt x="3" y="615114"/>
                </a:lnTo>
                <a:lnTo>
                  <a:pt x="16133" y="615034"/>
                </a:lnTo>
                <a:lnTo>
                  <a:pt x="16133" y="618788"/>
                </a:lnTo>
                <a:lnTo>
                  <a:pt x="681391" y="618788"/>
                </a:lnTo>
                <a:lnTo>
                  <a:pt x="681391" y="615428"/>
                </a:lnTo>
                <a:lnTo>
                  <a:pt x="884144" y="614421"/>
                </a:lnTo>
                <a:lnTo>
                  <a:pt x="894243" y="614421"/>
                </a:lnTo>
                <a:lnTo>
                  <a:pt x="894243" y="475851"/>
                </a:lnTo>
                <a:lnTo>
                  <a:pt x="889404" y="474454"/>
                </a:lnTo>
                <a:lnTo>
                  <a:pt x="889404" y="472175"/>
                </a:lnTo>
                <a:lnTo>
                  <a:pt x="859499" y="463540"/>
                </a:lnTo>
                <a:lnTo>
                  <a:pt x="797749" y="428692"/>
                </a:lnTo>
                <a:lnTo>
                  <a:pt x="749320" y="379116"/>
                </a:lnTo>
                <a:cubicBezTo>
                  <a:pt x="721132" y="340307"/>
                  <a:pt x="704673" y="293523"/>
                  <a:pt x="704673" y="243162"/>
                </a:cubicBezTo>
                <a:cubicBezTo>
                  <a:pt x="704673" y="108867"/>
                  <a:pt x="821716" y="0"/>
                  <a:pt x="966095" y="0"/>
                </a:cubicBezTo>
                <a:close/>
              </a:path>
            </a:pathLst>
          </a:custGeom>
          <a:ln w="12700"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  <a:contourClr>
              <a:schemeClr val="bg1"/>
            </a:contourClr>
          </a:sp3d>
        </p:spPr>
      </p:pic>
      <p:pic>
        <p:nvPicPr>
          <p:cNvPr id="172" name="Imagem 171">
            <a:extLst>
              <a:ext uri="{FF2B5EF4-FFF2-40B4-BE49-F238E27FC236}">
                <a16:creationId xmlns:a16="http://schemas.microsoft.com/office/drawing/2014/main" id="{484405FD-D80A-BBEF-3957-E9FD375BAB3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470342" y="2911461"/>
            <a:ext cx="2146080" cy="1506079"/>
          </a:xfrm>
          <a:custGeom>
            <a:avLst/>
            <a:gdLst>
              <a:gd name="connsiteX0" fmla="*/ 2561891 w 2561891"/>
              <a:gd name="connsiteY0" fmla="*/ 0 h 1783901"/>
              <a:gd name="connsiteX1" fmla="*/ 2561891 w 2561891"/>
              <a:gd name="connsiteY1" fmla="*/ 1783901 h 1783901"/>
              <a:gd name="connsiteX2" fmla="*/ 2561889 w 2561891"/>
              <a:gd name="connsiteY2" fmla="*/ 1783901 h 1783901"/>
              <a:gd name="connsiteX3" fmla="*/ 2561889 w 2561891"/>
              <a:gd name="connsiteY3" fmla="*/ 1781463 h 1783901"/>
              <a:gd name="connsiteX4" fmla="*/ 2561888 w 2561891"/>
              <a:gd name="connsiteY4" fmla="*/ 1781463 h 1783901"/>
              <a:gd name="connsiteX5" fmla="*/ 1682588 w 2561891"/>
              <a:gd name="connsiteY5" fmla="*/ 1777093 h 1783901"/>
              <a:gd name="connsiteX6" fmla="*/ 1680645 w 2561891"/>
              <a:gd name="connsiteY6" fmla="*/ 1777093 h 1783901"/>
              <a:gd name="connsiteX7" fmla="*/ 1680645 w 2561891"/>
              <a:gd name="connsiteY7" fmla="*/ 1645310 h 1783901"/>
              <a:gd name="connsiteX8" fmla="*/ 1710553 w 2561891"/>
              <a:gd name="connsiteY8" fmla="*/ 1636674 h 1783901"/>
              <a:gd name="connsiteX9" fmla="*/ 1870218 w 2561891"/>
              <a:gd name="connsiteY9" fmla="*/ 1412621 h 1783901"/>
              <a:gd name="connsiteX10" fmla="*/ 1793649 w 2561891"/>
              <a:gd name="connsiteY10" fmla="*/ 1240679 h 1783901"/>
              <a:gd name="connsiteX11" fmla="*/ 1786947 w 2561891"/>
              <a:gd name="connsiteY11" fmla="*/ 1235536 h 1783901"/>
              <a:gd name="connsiteX12" fmla="*/ 1785490 w 2561891"/>
              <a:gd name="connsiteY12" fmla="*/ 1233893 h 1783901"/>
              <a:gd name="connsiteX13" fmla="*/ 1600637 w 2561891"/>
              <a:gd name="connsiteY13" fmla="*/ 1162672 h 1783901"/>
              <a:gd name="connsiteX14" fmla="*/ 1339215 w 2561891"/>
              <a:gd name="connsiteY14" fmla="*/ 1405834 h 1783901"/>
              <a:gd name="connsiteX15" fmla="*/ 1434349 w 2561891"/>
              <a:gd name="connsiteY15" fmla="*/ 1593471 h 1783901"/>
              <a:gd name="connsiteX16" fmla="*/ 1437759 w 2561891"/>
              <a:gd name="connsiteY16" fmla="*/ 1595395 h 1783901"/>
              <a:gd name="connsiteX17" fmla="*/ 1442508 w 2561891"/>
              <a:gd name="connsiteY17" fmla="*/ 1600257 h 1783901"/>
              <a:gd name="connsiteX18" fmla="*/ 1507039 w 2561891"/>
              <a:gd name="connsiteY18" fmla="*/ 1636674 h 1783901"/>
              <a:gd name="connsiteX19" fmla="*/ 1528788 w 2561891"/>
              <a:gd name="connsiteY19" fmla="*/ 1642954 h 1783901"/>
              <a:gd name="connsiteX20" fmla="*/ 1528788 w 2561891"/>
              <a:gd name="connsiteY20" fmla="*/ 1777115 h 1783901"/>
              <a:gd name="connsiteX21" fmla="*/ 665255 w 2561891"/>
              <a:gd name="connsiteY21" fmla="*/ 1781337 h 1783901"/>
              <a:gd name="connsiteX22" fmla="*/ 665255 w 2561891"/>
              <a:gd name="connsiteY22" fmla="*/ 1169047 h 1783901"/>
              <a:gd name="connsiteX23" fmla="*/ 661642 w 2561891"/>
              <a:gd name="connsiteY23" fmla="*/ 1169047 h 1783901"/>
              <a:gd name="connsiteX24" fmla="*/ 660559 w 2561891"/>
              <a:gd name="connsiteY24" fmla="*/ 980456 h 1783901"/>
              <a:gd name="connsiteX25" fmla="*/ 660559 w 2561891"/>
              <a:gd name="connsiteY25" fmla="*/ 971062 h 1783901"/>
              <a:gd name="connsiteX26" fmla="*/ 646009 w 2561891"/>
              <a:gd name="connsiteY26" fmla="*/ 971062 h 1783901"/>
              <a:gd name="connsiteX27" fmla="*/ 645980 w 2561891"/>
              <a:gd name="connsiteY27" fmla="*/ 966015 h 1783901"/>
              <a:gd name="connsiteX28" fmla="*/ 645980 w 2561891"/>
              <a:gd name="connsiteY28" fmla="*/ 956621 h 1783901"/>
              <a:gd name="connsiteX29" fmla="*/ 497005 w 2561891"/>
              <a:gd name="connsiteY29" fmla="*/ 956621 h 1783901"/>
              <a:gd name="connsiteX30" fmla="*/ 487722 w 2561891"/>
              <a:gd name="connsiteY30" fmla="*/ 984437 h 1783901"/>
              <a:gd name="connsiteX31" fmla="*/ 246843 w 2561891"/>
              <a:gd name="connsiteY31" fmla="*/ 1132950 h 1783901"/>
              <a:gd name="connsiteX32" fmla="*/ 100680 w 2561891"/>
              <a:gd name="connsiteY32" fmla="*/ 1091422 h 1783901"/>
              <a:gd name="connsiteX33" fmla="*/ 67532 w 2561891"/>
              <a:gd name="connsiteY33" fmla="*/ 1065982 h 1783901"/>
              <a:gd name="connsiteX34" fmla="*/ 44647 w 2561891"/>
              <a:gd name="connsiteY34" fmla="*/ 1040183 h 1783901"/>
              <a:gd name="connsiteX35" fmla="*/ 0 w 2561891"/>
              <a:gd name="connsiteY35" fmla="*/ 904228 h 1783901"/>
              <a:gd name="connsiteX36" fmla="*/ 261422 w 2561891"/>
              <a:gd name="connsiteY36" fmla="*/ 661066 h 1783901"/>
              <a:gd name="connsiteX37" fmla="*/ 407585 w 2561891"/>
              <a:gd name="connsiteY37" fmla="*/ 702594 h 1783901"/>
              <a:gd name="connsiteX38" fmla="*/ 451651 w 2561891"/>
              <a:gd name="connsiteY38" fmla="*/ 739838 h 1783901"/>
              <a:gd name="connsiteX39" fmla="*/ 487722 w 2561891"/>
              <a:gd name="connsiteY39" fmla="*/ 795138 h 1783901"/>
              <a:gd name="connsiteX40" fmla="*/ 497006 w 2561891"/>
              <a:gd name="connsiteY40" fmla="*/ 822957 h 1783901"/>
              <a:gd name="connsiteX41" fmla="*/ 506765 w 2561891"/>
              <a:gd name="connsiteY41" fmla="*/ 822957 h 1783901"/>
              <a:gd name="connsiteX42" fmla="*/ 511584 w 2561891"/>
              <a:gd name="connsiteY42" fmla="*/ 837397 h 1783901"/>
              <a:gd name="connsiteX43" fmla="*/ 660582 w 2561891"/>
              <a:gd name="connsiteY43" fmla="*/ 837398 h 1783901"/>
              <a:gd name="connsiteX44" fmla="*/ 665257 w 2561891"/>
              <a:gd name="connsiteY44" fmla="*/ 10117 h 1783901"/>
              <a:gd name="connsiteX45" fmla="*/ 665258 w 2561891"/>
              <a:gd name="connsiteY45" fmla="*/ 10117 h 1783901"/>
              <a:gd name="connsiteX46" fmla="*/ 662089 w 2561891"/>
              <a:gd name="connsiteY46" fmla="*/ 10102 h 1783901"/>
              <a:gd name="connsiteX47" fmla="*/ 662145 w 2561891"/>
              <a:gd name="connsiteY47" fmla="*/ 32 h 1783901"/>
              <a:gd name="connsiteX48" fmla="*/ 1536827 w 2561891"/>
              <a:gd name="connsiteY48" fmla="*/ 4308 h 1783901"/>
              <a:gd name="connsiteX49" fmla="*/ 1536827 w 2561891"/>
              <a:gd name="connsiteY49" fmla="*/ 139556 h 1783901"/>
              <a:gd name="connsiteX50" fmla="*/ 1510173 w 2561891"/>
              <a:gd name="connsiteY50" fmla="*/ 147253 h 1783901"/>
              <a:gd name="connsiteX51" fmla="*/ 1395155 w 2561891"/>
              <a:gd name="connsiteY51" fmla="*/ 235352 h 1783901"/>
              <a:gd name="connsiteX52" fmla="*/ 1394112 w 2561891"/>
              <a:gd name="connsiteY52" fmla="*/ 237371 h 1783901"/>
              <a:gd name="connsiteX53" fmla="*/ 1391901 w 2561891"/>
              <a:gd name="connsiteY53" fmla="*/ 239634 h 1783901"/>
              <a:gd name="connsiteX54" fmla="*/ 1347254 w 2561891"/>
              <a:gd name="connsiteY54" fmla="*/ 375588 h 1783901"/>
              <a:gd name="connsiteX55" fmla="*/ 1608676 w 2561891"/>
              <a:gd name="connsiteY55" fmla="*/ 618751 h 1783901"/>
              <a:gd name="connsiteX56" fmla="*/ 1825451 w 2561891"/>
              <a:gd name="connsiteY56" fmla="*/ 511543 h 1783901"/>
              <a:gd name="connsiteX57" fmla="*/ 1826498 w 2561891"/>
              <a:gd name="connsiteY57" fmla="*/ 509750 h 1783901"/>
              <a:gd name="connsiteX58" fmla="*/ 1828705 w 2561891"/>
              <a:gd name="connsiteY58" fmla="*/ 507261 h 1783901"/>
              <a:gd name="connsiteX59" fmla="*/ 1873352 w 2561891"/>
              <a:gd name="connsiteY59" fmla="*/ 371306 h 1783901"/>
              <a:gd name="connsiteX60" fmla="*/ 1713687 w 2561891"/>
              <a:gd name="connsiteY60" fmla="*/ 147253 h 1783901"/>
              <a:gd name="connsiteX61" fmla="*/ 1683781 w 2561891"/>
              <a:gd name="connsiteY61" fmla="*/ 138618 h 1783901"/>
              <a:gd name="connsiteX62" fmla="*/ 1683781 w 2561891"/>
              <a:gd name="connsiteY62" fmla="*/ 4330 h 1783901"/>
              <a:gd name="connsiteX63" fmla="*/ 1690627 w 2561891"/>
              <a:gd name="connsiteY63" fmla="*/ 4330 h 1783901"/>
              <a:gd name="connsiteX64" fmla="*/ 2561891 w 2561891"/>
              <a:gd name="connsiteY64" fmla="*/ 0 h 1783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2561891" h="1783901">
                <a:moveTo>
                  <a:pt x="2561891" y="0"/>
                </a:moveTo>
                <a:lnTo>
                  <a:pt x="2561891" y="1783901"/>
                </a:lnTo>
                <a:lnTo>
                  <a:pt x="2561889" y="1783901"/>
                </a:lnTo>
                <a:lnTo>
                  <a:pt x="2561889" y="1781463"/>
                </a:lnTo>
                <a:lnTo>
                  <a:pt x="2561888" y="1781463"/>
                </a:lnTo>
                <a:lnTo>
                  <a:pt x="1682588" y="1777093"/>
                </a:lnTo>
                <a:lnTo>
                  <a:pt x="1680645" y="1777093"/>
                </a:lnTo>
                <a:lnTo>
                  <a:pt x="1680645" y="1645310"/>
                </a:lnTo>
                <a:lnTo>
                  <a:pt x="1710553" y="1636674"/>
                </a:lnTo>
                <a:cubicBezTo>
                  <a:pt x="1804381" y="1599760"/>
                  <a:pt x="1870218" y="1513342"/>
                  <a:pt x="1870218" y="1412621"/>
                </a:cubicBezTo>
                <a:cubicBezTo>
                  <a:pt x="1870218" y="1345474"/>
                  <a:pt x="1840957" y="1284683"/>
                  <a:pt x="1793649" y="1240679"/>
                </a:cubicBezTo>
                <a:lnTo>
                  <a:pt x="1786947" y="1235536"/>
                </a:lnTo>
                <a:lnTo>
                  <a:pt x="1785490" y="1233893"/>
                </a:lnTo>
                <a:cubicBezTo>
                  <a:pt x="1738182" y="1189889"/>
                  <a:pt x="1672827" y="1162672"/>
                  <a:pt x="1600637" y="1162672"/>
                </a:cubicBezTo>
                <a:cubicBezTo>
                  <a:pt x="1456258" y="1162672"/>
                  <a:pt x="1339215" y="1271540"/>
                  <a:pt x="1339215" y="1405834"/>
                </a:cubicBezTo>
                <a:cubicBezTo>
                  <a:pt x="1339215" y="1481376"/>
                  <a:pt x="1376249" y="1548871"/>
                  <a:pt x="1434349" y="1593471"/>
                </a:cubicBezTo>
                <a:lnTo>
                  <a:pt x="1437759" y="1595395"/>
                </a:lnTo>
                <a:lnTo>
                  <a:pt x="1442508" y="1600257"/>
                </a:lnTo>
                <a:cubicBezTo>
                  <a:pt x="1461875" y="1615123"/>
                  <a:pt x="1483582" y="1627446"/>
                  <a:pt x="1507039" y="1636674"/>
                </a:cubicBezTo>
                <a:lnTo>
                  <a:pt x="1528788" y="1642954"/>
                </a:lnTo>
                <a:lnTo>
                  <a:pt x="1528788" y="1777115"/>
                </a:lnTo>
                <a:lnTo>
                  <a:pt x="665255" y="1781337"/>
                </a:lnTo>
                <a:lnTo>
                  <a:pt x="665255" y="1169047"/>
                </a:lnTo>
                <a:lnTo>
                  <a:pt x="661642" y="1169047"/>
                </a:lnTo>
                <a:lnTo>
                  <a:pt x="660559" y="980456"/>
                </a:lnTo>
                <a:lnTo>
                  <a:pt x="660559" y="971062"/>
                </a:lnTo>
                <a:lnTo>
                  <a:pt x="646009" y="971062"/>
                </a:lnTo>
                <a:lnTo>
                  <a:pt x="645980" y="966015"/>
                </a:lnTo>
                <a:lnTo>
                  <a:pt x="645980" y="956621"/>
                </a:lnTo>
                <a:lnTo>
                  <a:pt x="497005" y="956621"/>
                </a:lnTo>
                <a:lnTo>
                  <a:pt x="487722" y="984437"/>
                </a:lnTo>
                <a:cubicBezTo>
                  <a:pt x="448035" y="1071711"/>
                  <a:pt x="355128" y="1132950"/>
                  <a:pt x="246843" y="1132950"/>
                </a:cubicBezTo>
                <a:cubicBezTo>
                  <a:pt x="192701" y="1132950"/>
                  <a:pt x="142403" y="1117641"/>
                  <a:pt x="100680" y="1091422"/>
                </a:cubicBezTo>
                <a:lnTo>
                  <a:pt x="67532" y="1065982"/>
                </a:lnTo>
                <a:lnTo>
                  <a:pt x="44647" y="1040183"/>
                </a:lnTo>
                <a:cubicBezTo>
                  <a:pt x="16459" y="1001374"/>
                  <a:pt x="0" y="954589"/>
                  <a:pt x="0" y="904228"/>
                </a:cubicBezTo>
                <a:cubicBezTo>
                  <a:pt x="0" y="769934"/>
                  <a:pt x="117043" y="661066"/>
                  <a:pt x="261422" y="661066"/>
                </a:cubicBezTo>
                <a:cubicBezTo>
                  <a:pt x="315564" y="661066"/>
                  <a:pt x="365862" y="676376"/>
                  <a:pt x="407585" y="702594"/>
                </a:cubicBezTo>
                <a:lnTo>
                  <a:pt x="451651" y="739838"/>
                </a:lnTo>
                <a:lnTo>
                  <a:pt x="487722" y="795138"/>
                </a:lnTo>
                <a:lnTo>
                  <a:pt x="497006" y="822957"/>
                </a:lnTo>
                <a:lnTo>
                  <a:pt x="506765" y="822957"/>
                </a:lnTo>
                <a:lnTo>
                  <a:pt x="511584" y="837397"/>
                </a:lnTo>
                <a:lnTo>
                  <a:pt x="660582" y="837398"/>
                </a:lnTo>
                <a:lnTo>
                  <a:pt x="665257" y="10117"/>
                </a:lnTo>
                <a:lnTo>
                  <a:pt x="665258" y="10117"/>
                </a:lnTo>
                <a:lnTo>
                  <a:pt x="662089" y="10102"/>
                </a:lnTo>
                <a:lnTo>
                  <a:pt x="662145" y="32"/>
                </a:lnTo>
                <a:lnTo>
                  <a:pt x="1536827" y="4308"/>
                </a:lnTo>
                <a:lnTo>
                  <a:pt x="1536827" y="139556"/>
                </a:lnTo>
                <a:lnTo>
                  <a:pt x="1510173" y="147253"/>
                </a:lnTo>
                <a:cubicBezTo>
                  <a:pt x="1463259" y="165710"/>
                  <a:pt x="1423342" y="196543"/>
                  <a:pt x="1395155" y="235352"/>
                </a:cubicBezTo>
                <a:lnTo>
                  <a:pt x="1394112" y="237371"/>
                </a:lnTo>
                <a:lnTo>
                  <a:pt x="1391901" y="239634"/>
                </a:lnTo>
                <a:cubicBezTo>
                  <a:pt x="1363713" y="278443"/>
                  <a:pt x="1347254" y="325228"/>
                  <a:pt x="1347254" y="375588"/>
                </a:cubicBezTo>
                <a:cubicBezTo>
                  <a:pt x="1347254" y="509883"/>
                  <a:pt x="1464297" y="618751"/>
                  <a:pt x="1608676" y="618751"/>
                </a:cubicBezTo>
                <a:cubicBezTo>
                  <a:pt x="1698913" y="618751"/>
                  <a:pt x="1778472" y="576225"/>
                  <a:pt x="1825451" y="511543"/>
                </a:cubicBezTo>
                <a:lnTo>
                  <a:pt x="1826498" y="509750"/>
                </a:lnTo>
                <a:lnTo>
                  <a:pt x="1828705" y="507261"/>
                </a:lnTo>
                <a:cubicBezTo>
                  <a:pt x="1856893" y="468452"/>
                  <a:pt x="1873352" y="421667"/>
                  <a:pt x="1873352" y="371306"/>
                </a:cubicBezTo>
                <a:cubicBezTo>
                  <a:pt x="1873352" y="270585"/>
                  <a:pt x="1807514" y="184167"/>
                  <a:pt x="1713687" y="147253"/>
                </a:cubicBezTo>
                <a:lnTo>
                  <a:pt x="1683781" y="138618"/>
                </a:lnTo>
                <a:lnTo>
                  <a:pt x="1683781" y="4330"/>
                </a:lnTo>
                <a:lnTo>
                  <a:pt x="1690627" y="4330"/>
                </a:lnTo>
                <a:lnTo>
                  <a:pt x="2561891" y="0"/>
                </a:lnTo>
                <a:close/>
              </a:path>
            </a:pathLst>
          </a:custGeom>
          <a:ln w="12700"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  <a:contourClr>
              <a:schemeClr val="bg1"/>
            </a:contourClr>
          </a:sp3d>
        </p:spPr>
      </p:pic>
      <p:pic>
        <p:nvPicPr>
          <p:cNvPr id="168" name="Imagem 167">
            <a:extLst>
              <a:ext uri="{FF2B5EF4-FFF2-40B4-BE49-F238E27FC236}">
                <a16:creationId xmlns:a16="http://schemas.microsoft.com/office/drawing/2014/main" id="{1977E995-224B-9AAF-9EEF-DF82E8D8A574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033338" y="3900277"/>
            <a:ext cx="1597757" cy="2017552"/>
          </a:xfrm>
          <a:custGeom>
            <a:avLst/>
            <a:gdLst>
              <a:gd name="connsiteX0" fmla="*/ 969373 w 1922468"/>
              <a:gd name="connsiteY0" fmla="*/ 0 h 2389725"/>
              <a:gd name="connsiteX1" fmla="*/ 1115536 w 1922468"/>
              <a:gd name="connsiteY1" fmla="*/ 41528 h 2389725"/>
              <a:gd name="connsiteX2" fmla="*/ 1147524 w 1922468"/>
              <a:gd name="connsiteY2" fmla="*/ 66078 h 2389725"/>
              <a:gd name="connsiteX3" fmla="*/ 1177989 w 1922468"/>
              <a:gd name="connsiteY3" fmla="*/ 100422 h 2389725"/>
              <a:gd name="connsiteX4" fmla="*/ 1222636 w 1922468"/>
              <a:gd name="connsiteY4" fmla="*/ 236376 h 2389725"/>
              <a:gd name="connsiteX5" fmla="*/ 1062971 w 1922468"/>
              <a:gd name="connsiteY5" fmla="*/ 460430 h 2389725"/>
              <a:gd name="connsiteX6" fmla="*/ 1033066 w 1922468"/>
              <a:gd name="connsiteY6" fmla="*/ 469065 h 2389725"/>
              <a:gd name="connsiteX7" fmla="*/ 1033066 w 1922468"/>
              <a:gd name="connsiteY7" fmla="*/ 607635 h 2389725"/>
              <a:gd name="connsiteX8" fmla="*/ 1041222 w 1922468"/>
              <a:gd name="connsiteY8" fmla="*/ 607635 h 2389725"/>
              <a:gd name="connsiteX9" fmla="*/ 1041222 w 1922468"/>
              <a:gd name="connsiteY9" fmla="*/ 614441 h 2389725"/>
              <a:gd name="connsiteX10" fmla="*/ 1257210 w 1922468"/>
              <a:gd name="connsiteY10" fmla="*/ 614441 h 2389725"/>
              <a:gd name="connsiteX11" fmla="*/ 1257210 w 1922468"/>
              <a:gd name="connsiteY11" fmla="*/ 614443 h 2389725"/>
              <a:gd name="connsiteX12" fmla="*/ 1922466 w 1922468"/>
              <a:gd name="connsiteY12" fmla="*/ 614443 h 2389725"/>
              <a:gd name="connsiteX13" fmla="*/ 1922466 w 1922468"/>
              <a:gd name="connsiteY13" fmla="*/ 1770934 h 2389725"/>
              <a:gd name="connsiteX14" fmla="*/ 1922468 w 1922468"/>
              <a:gd name="connsiteY14" fmla="*/ 1770934 h 2389725"/>
              <a:gd name="connsiteX15" fmla="*/ 1922468 w 1922468"/>
              <a:gd name="connsiteY15" fmla="*/ 2389725 h 2389725"/>
              <a:gd name="connsiteX16" fmla="*/ 4058 w 1922468"/>
              <a:gd name="connsiteY16" fmla="*/ 2389725 h 2389725"/>
              <a:gd name="connsiteX17" fmla="*/ 4058 w 1922468"/>
              <a:gd name="connsiteY17" fmla="*/ 1687522 h 2389725"/>
              <a:gd name="connsiteX18" fmla="*/ 4662 w 1922468"/>
              <a:gd name="connsiteY18" fmla="*/ 1582343 h 2389725"/>
              <a:gd name="connsiteX19" fmla="*/ 4662 w 1922468"/>
              <a:gd name="connsiteY19" fmla="*/ 1581205 h 2389725"/>
              <a:gd name="connsiteX20" fmla="*/ 137971 w 1922468"/>
              <a:gd name="connsiteY20" fmla="*/ 1581205 h 2389725"/>
              <a:gd name="connsiteX21" fmla="*/ 147255 w 1922468"/>
              <a:gd name="connsiteY21" fmla="*/ 1609023 h 2389725"/>
              <a:gd name="connsiteX22" fmla="*/ 388133 w 1922468"/>
              <a:gd name="connsiteY22" fmla="*/ 1757536 h 2389725"/>
              <a:gd name="connsiteX23" fmla="*/ 534296 w 1922468"/>
              <a:gd name="connsiteY23" fmla="*/ 1716008 h 2389725"/>
              <a:gd name="connsiteX24" fmla="*/ 535625 w 1922468"/>
              <a:gd name="connsiteY24" fmla="*/ 1714989 h 2389725"/>
              <a:gd name="connsiteX25" fmla="*/ 549962 w 1922468"/>
              <a:gd name="connsiteY25" fmla="*/ 1707750 h 2389725"/>
              <a:gd name="connsiteX26" fmla="*/ 665221 w 1922468"/>
              <a:gd name="connsiteY26" fmla="*/ 1506116 h 2389725"/>
              <a:gd name="connsiteX27" fmla="*/ 403799 w 1922468"/>
              <a:gd name="connsiteY27" fmla="*/ 1262953 h 2389725"/>
              <a:gd name="connsiteX28" fmla="*/ 257636 w 1922468"/>
              <a:gd name="connsiteY28" fmla="*/ 1304481 h 2389725"/>
              <a:gd name="connsiteX29" fmla="*/ 254486 w 1922468"/>
              <a:gd name="connsiteY29" fmla="*/ 1307143 h 2389725"/>
              <a:gd name="connsiteX30" fmla="*/ 241970 w 1922468"/>
              <a:gd name="connsiteY30" fmla="*/ 1312740 h 2389725"/>
              <a:gd name="connsiteX31" fmla="*/ 147255 w 1922468"/>
              <a:gd name="connsiteY31" fmla="*/ 1419724 h 2389725"/>
              <a:gd name="connsiteX32" fmla="*/ 140727 w 1922468"/>
              <a:gd name="connsiteY32" fmla="*/ 1439285 h 2389725"/>
              <a:gd name="connsiteX33" fmla="*/ 4639 w 1922468"/>
              <a:gd name="connsiteY33" fmla="*/ 1439285 h 2389725"/>
              <a:gd name="connsiteX34" fmla="*/ 4058 w 1922468"/>
              <a:gd name="connsiteY34" fmla="*/ 1336472 h 2389725"/>
              <a:gd name="connsiteX35" fmla="*/ 4058 w 1922468"/>
              <a:gd name="connsiteY35" fmla="*/ 620265 h 2389725"/>
              <a:gd name="connsiteX36" fmla="*/ 11 w 1922468"/>
              <a:gd name="connsiteY36" fmla="*/ 620265 h 2389725"/>
              <a:gd name="connsiteX37" fmla="*/ 0 w 1922468"/>
              <a:gd name="connsiteY37" fmla="*/ 618381 h 2389725"/>
              <a:gd name="connsiteX38" fmla="*/ 25832 w 1922468"/>
              <a:gd name="connsiteY38" fmla="*/ 618381 h 2389725"/>
              <a:gd name="connsiteX39" fmla="*/ 25832 w 1922468"/>
              <a:gd name="connsiteY39" fmla="*/ 614441 h 2389725"/>
              <a:gd name="connsiteX40" fmla="*/ 887422 w 1922468"/>
              <a:gd name="connsiteY40" fmla="*/ 614421 h 2389725"/>
              <a:gd name="connsiteX41" fmla="*/ 897521 w 1922468"/>
              <a:gd name="connsiteY41" fmla="*/ 614421 h 2389725"/>
              <a:gd name="connsiteX42" fmla="*/ 897521 w 1922468"/>
              <a:gd name="connsiteY42" fmla="*/ 475851 h 2389725"/>
              <a:gd name="connsiteX43" fmla="*/ 889365 w 1922468"/>
              <a:gd name="connsiteY43" fmla="*/ 473496 h 2389725"/>
              <a:gd name="connsiteX44" fmla="*/ 889365 w 1922468"/>
              <a:gd name="connsiteY44" fmla="*/ 469066 h 2389725"/>
              <a:gd name="connsiteX45" fmla="*/ 859457 w 1922468"/>
              <a:gd name="connsiteY45" fmla="*/ 460430 h 2389725"/>
              <a:gd name="connsiteX46" fmla="*/ 798336 w 1922468"/>
              <a:gd name="connsiteY46" fmla="*/ 425937 h 2389725"/>
              <a:gd name="connsiteX47" fmla="*/ 752598 w 1922468"/>
              <a:gd name="connsiteY47" fmla="*/ 379117 h 2389725"/>
              <a:gd name="connsiteX48" fmla="*/ 707951 w 1922468"/>
              <a:gd name="connsiteY48" fmla="*/ 243163 h 2389725"/>
              <a:gd name="connsiteX49" fmla="*/ 969373 w 1922468"/>
              <a:gd name="connsiteY49" fmla="*/ 0 h 2389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922468" h="2389725">
                <a:moveTo>
                  <a:pt x="969373" y="0"/>
                </a:moveTo>
                <a:cubicBezTo>
                  <a:pt x="1023515" y="0"/>
                  <a:pt x="1073813" y="15310"/>
                  <a:pt x="1115536" y="41528"/>
                </a:cubicBezTo>
                <a:lnTo>
                  <a:pt x="1147524" y="66078"/>
                </a:lnTo>
                <a:lnTo>
                  <a:pt x="1177989" y="100422"/>
                </a:lnTo>
                <a:cubicBezTo>
                  <a:pt x="1206177" y="139231"/>
                  <a:pt x="1222636" y="186016"/>
                  <a:pt x="1222636" y="236376"/>
                </a:cubicBezTo>
                <a:cubicBezTo>
                  <a:pt x="1222636" y="337098"/>
                  <a:pt x="1156799" y="423516"/>
                  <a:pt x="1062971" y="460430"/>
                </a:cubicBezTo>
                <a:lnTo>
                  <a:pt x="1033066" y="469065"/>
                </a:lnTo>
                <a:lnTo>
                  <a:pt x="1033066" y="607635"/>
                </a:lnTo>
                <a:lnTo>
                  <a:pt x="1041222" y="607635"/>
                </a:lnTo>
                <a:lnTo>
                  <a:pt x="1041222" y="614441"/>
                </a:lnTo>
                <a:lnTo>
                  <a:pt x="1257210" y="614441"/>
                </a:lnTo>
                <a:lnTo>
                  <a:pt x="1257210" y="614443"/>
                </a:lnTo>
                <a:lnTo>
                  <a:pt x="1922466" y="614443"/>
                </a:lnTo>
                <a:lnTo>
                  <a:pt x="1922466" y="1770934"/>
                </a:lnTo>
                <a:lnTo>
                  <a:pt x="1922468" y="1770934"/>
                </a:lnTo>
                <a:lnTo>
                  <a:pt x="1922468" y="2389725"/>
                </a:lnTo>
                <a:lnTo>
                  <a:pt x="4058" y="2389725"/>
                </a:lnTo>
                <a:lnTo>
                  <a:pt x="4058" y="1687522"/>
                </a:lnTo>
                <a:lnTo>
                  <a:pt x="4662" y="1582343"/>
                </a:lnTo>
                <a:lnTo>
                  <a:pt x="4662" y="1581205"/>
                </a:lnTo>
                <a:lnTo>
                  <a:pt x="137971" y="1581205"/>
                </a:lnTo>
                <a:lnTo>
                  <a:pt x="147255" y="1609023"/>
                </a:lnTo>
                <a:cubicBezTo>
                  <a:pt x="186941" y="1696298"/>
                  <a:pt x="279849" y="1757536"/>
                  <a:pt x="388133" y="1757536"/>
                </a:cubicBezTo>
                <a:cubicBezTo>
                  <a:pt x="442275" y="1757536"/>
                  <a:pt x="492573" y="1742227"/>
                  <a:pt x="534296" y="1716008"/>
                </a:cubicBezTo>
                <a:lnTo>
                  <a:pt x="535625" y="1714989"/>
                </a:lnTo>
                <a:lnTo>
                  <a:pt x="549962" y="1707750"/>
                </a:lnTo>
                <a:cubicBezTo>
                  <a:pt x="619501" y="1664052"/>
                  <a:pt x="665221" y="1590050"/>
                  <a:pt x="665221" y="1506116"/>
                </a:cubicBezTo>
                <a:cubicBezTo>
                  <a:pt x="665221" y="1371821"/>
                  <a:pt x="548178" y="1262953"/>
                  <a:pt x="403799" y="1262953"/>
                </a:cubicBezTo>
                <a:cubicBezTo>
                  <a:pt x="349657" y="1262953"/>
                  <a:pt x="299359" y="1278263"/>
                  <a:pt x="257636" y="1304481"/>
                </a:cubicBezTo>
                <a:lnTo>
                  <a:pt x="254486" y="1307143"/>
                </a:lnTo>
                <a:lnTo>
                  <a:pt x="241970" y="1312740"/>
                </a:lnTo>
                <a:cubicBezTo>
                  <a:pt x="200247" y="1338959"/>
                  <a:pt x="167098" y="1376087"/>
                  <a:pt x="147255" y="1419724"/>
                </a:cubicBezTo>
                <a:lnTo>
                  <a:pt x="140727" y="1439285"/>
                </a:lnTo>
                <a:lnTo>
                  <a:pt x="4639" y="1439285"/>
                </a:lnTo>
                <a:lnTo>
                  <a:pt x="4058" y="1336472"/>
                </a:lnTo>
                <a:lnTo>
                  <a:pt x="4058" y="620265"/>
                </a:lnTo>
                <a:lnTo>
                  <a:pt x="11" y="620265"/>
                </a:lnTo>
                <a:lnTo>
                  <a:pt x="0" y="618381"/>
                </a:lnTo>
                <a:lnTo>
                  <a:pt x="25832" y="618381"/>
                </a:lnTo>
                <a:lnTo>
                  <a:pt x="25832" y="614441"/>
                </a:lnTo>
                <a:lnTo>
                  <a:pt x="887422" y="614421"/>
                </a:lnTo>
                <a:lnTo>
                  <a:pt x="897521" y="614421"/>
                </a:lnTo>
                <a:lnTo>
                  <a:pt x="897521" y="475851"/>
                </a:lnTo>
                <a:lnTo>
                  <a:pt x="889365" y="473496"/>
                </a:lnTo>
                <a:lnTo>
                  <a:pt x="889365" y="469066"/>
                </a:lnTo>
                <a:lnTo>
                  <a:pt x="859457" y="460430"/>
                </a:lnTo>
                <a:lnTo>
                  <a:pt x="798336" y="425937"/>
                </a:lnTo>
                <a:lnTo>
                  <a:pt x="752598" y="379117"/>
                </a:lnTo>
                <a:cubicBezTo>
                  <a:pt x="724410" y="340308"/>
                  <a:pt x="707951" y="293524"/>
                  <a:pt x="707951" y="243163"/>
                </a:cubicBezTo>
                <a:cubicBezTo>
                  <a:pt x="707951" y="108868"/>
                  <a:pt x="824994" y="0"/>
                  <a:pt x="969373" y="0"/>
                </a:cubicBezTo>
                <a:close/>
              </a:path>
            </a:pathLst>
          </a:custGeom>
          <a:ln w="12700"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  <a:contourClr>
              <a:schemeClr val="bg1"/>
            </a:contourClr>
          </a:sp3d>
        </p:spPr>
      </p:pic>
      <p:pic>
        <p:nvPicPr>
          <p:cNvPr id="166" name="Imagem 165">
            <a:extLst>
              <a:ext uri="{FF2B5EF4-FFF2-40B4-BE49-F238E27FC236}">
                <a16:creationId xmlns:a16="http://schemas.microsoft.com/office/drawing/2014/main" id="{FC8A0481-6716-BBB5-0910-2B8CBBDDDA3D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31202" y="4408103"/>
            <a:ext cx="2734987" cy="1509726"/>
          </a:xfrm>
          <a:custGeom>
            <a:avLst/>
            <a:gdLst>
              <a:gd name="connsiteX0" fmla="*/ 1908822 w 3219577"/>
              <a:gd name="connsiteY0" fmla="*/ 0 h 1788222"/>
              <a:gd name="connsiteX1" fmla="*/ 2570033 w 3219577"/>
              <a:gd name="connsiteY1" fmla="*/ 0 h 1788222"/>
              <a:gd name="connsiteX2" fmla="*/ 2574080 w 3219577"/>
              <a:gd name="connsiteY2" fmla="*/ 716207 h 1788222"/>
              <a:gd name="connsiteX3" fmla="*/ 2574080 w 3219577"/>
              <a:gd name="connsiteY3" fmla="*/ 827276 h 1788222"/>
              <a:gd name="connsiteX4" fmla="*/ 2707994 w 3219577"/>
              <a:gd name="connsiteY4" fmla="*/ 827276 h 1788222"/>
              <a:gd name="connsiteX5" fmla="*/ 2710749 w 3219577"/>
              <a:gd name="connsiteY5" fmla="*/ 819020 h 1788222"/>
              <a:gd name="connsiteX6" fmla="*/ 2723659 w 3219577"/>
              <a:gd name="connsiteY6" fmla="*/ 819020 h 1788222"/>
              <a:gd name="connsiteX7" fmla="*/ 2732943 w 3219577"/>
              <a:gd name="connsiteY7" fmla="*/ 791201 h 1788222"/>
              <a:gd name="connsiteX8" fmla="*/ 2772095 w 3219577"/>
              <a:gd name="connsiteY8" fmla="*/ 731177 h 1788222"/>
              <a:gd name="connsiteX9" fmla="*/ 2824508 w 3219577"/>
              <a:gd name="connsiteY9" fmla="*/ 686878 h 1788222"/>
              <a:gd name="connsiteX10" fmla="*/ 2880416 w 3219577"/>
              <a:gd name="connsiteY10" fmla="*/ 661878 h 1788222"/>
              <a:gd name="connsiteX11" fmla="*/ 2958155 w 3219577"/>
              <a:gd name="connsiteY11" fmla="*/ 650946 h 1788222"/>
              <a:gd name="connsiteX12" fmla="*/ 3219577 w 3219577"/>
              <a:gd name="connsiteY12" fmla="*/ 894109 h 1788222"/>
              <a:gd name="connsiteX13" fmla="*/ 3143008 w 3219577"/>
              <a:gd name="connsiteY13" fmla="*/ 1066050 h 1788222"/>
              <a:gd name="connsiteX14" fmla="*/ 3105647 w 3219577"/>
              <a:gd name="connsiteY14" fmla="*/ 1094724 h 1788222"/>
              <a:gd name="connsiteX15" fmla="*/ 3075578 w 3219577"/>
              <a:gd name="connsiteY15" fmla="*/ 1109904 h 1788222"/>
              <a:gd name="connsiteX16" fmla="*/ 2973821 w 3219577"/>
              <a:gd name="connsiteY16" fmla="*/ 1129013 h 1788222"/>
              <a:gd name="connsiteX17" fmla="*/ 2732943 w 3219577"/>
              <a:gd name="connsiteY17" fmla="*/ 980500 h 1788222"/>
              <a:gd name="connsiteX18" fmla="*/ 2723660 w 3219577"/>
              <a:gd name="connsiteY18" fmla="*/ 952684 h 1788222"/>
              <a:gd name="connsiteX19" fmla="*/ 2574684 w 3219577"/>
              <a:gd name="connsiteY19" fmla="*/ 952684 h 1788222"/>
              <a:gd name="connsiteX20" fmla="*/ 2574684 w 3219577"/>
              <a:gd name="connsiteY20" fmla="*/ 960940 h 1788222"/>
              <a:gd name="connsiteX21" fmla="*/ 2574080 w 3219577"/>
              <a:gd name="connsiteY21" fmla="*/ 960940 h 1788222"/>
              <a:gd name="connsiteX22" fmla="*/ 2574080 w 3219577"/>
              <a:gd name="connsiteY22" fmla="*/ 1067257 h 1788222"/>
              <a:gd name="connsiteX23" fmla="*/ 2573601 w 3219577"/>
              <a:gd name="connsiteY23" fmla="*/ 1150669 h 1788222"/>
              <a:gd name="connsiteX24" fmla="*/ 2569988 w 3219577"/>
              <a:gd name="connsiteY24" fmla="*/ 1150669 h 1788222"/>
              <a:gd name="connsiteX25" fmla="*/ 2569988 w 3219577"/>
              <a:gd name="connsiteY25" fmla="*/ 1769460 h 1788222"/>
              <a:gd name="connsiteX26" fmla="*/ 2574080 w 3219577"/>
              <a:gd name="connsiteY26" fmla="*/ 1769460 h 1788222"/>
              <a:gd name="connsiteX27" fmla="*/ 2574080 w 3219577"/>
              <a:gd name="connsiteY27" fmla="*/ 1788222 h 1788222"/>
              <a:gd name="connsiteX28" fmla="*/ 1908821 w 3219577"/>
              <a:gd name="connsiteY28" fmla="*/ 1788222 h 1788222"/>
              <a:gd name="connsiteX29" fmla="*/ 1908821 w 3219577"/>
              <a:gd name="connsiteY29" fmla="*/ 1788220 h 1788222"/>
              <a:gd name="connsiteX30" fmla="*/ 665153 w 3219577"/>
              <a:gd name="connsiteY30" fmla="*/ 1788220 h 1788222"/>
              <a:gd name="connsiteX31" fmla="*/ 660559 w 3219577"/>
              <a:gd name="connsiteY31" fmla="*/ 988463 h 1788222"/>
              <a:gd name="connsiteX32" fmla="*/ 660559 w 3219577"/>
              <a:gd name="connsiteY32" fmla="*/ 979070 h 1788222"/>
              <a:gd name="connsiteX33" fmla="*/ 658219 w 3219577"/>
              <a:gd name="connsiteY33" fmla="*/ 979070 h 1788222"/>
              <a:gd name="connsiteX34" fmla="*/ 658169 w 3219577"/>
              <a:gd name="connsiteY34" fmla="*/ 970335 h 1788222"/>
              <a:gd name="connsiteX35" fmla="*/ 658169 w 3219577"/>
              <a:gd name="connsiteY35" fmla="*/ 960941 h 1788222"/>
              <a:gd name="connsiteX36" fmla="*/ 509194 w 3219577"/>
              <a:gd name="connsiteY36" fmla="*/ 960941 h 1788222"/>
              <a:gd name="connsiteX37" fmla="*/ 499911 w 3219577"/>
              <a:gd name="connsiteY37" fmla="*/ 988757 h 1788222"/>
              <a:gd name="connsiteX38" fmla="*/ 259032 w 3219577"/>
              <a:gd name="connsiteY38" fmla="*/ 1137270 h 1788222"/>
              <a:gd name="connsiteX39" fmla="*/ 18154 w 3219577"/>
              <a:gd name="connsiteY39" fmla="*/ 988757 h 1788222"/>
              <a:gd name="connsiteX40" fmla="*/ 3551 w 3219577"/>
              <a:gd name="connsiteY40" fmla="*/ 945000 h 1788222"/>
              <a:gd name="connsiteX41" fmla="*/ 0 w 3219577"/>
              <a:gd name="connsiteY41" fmla="*/ 912237 h 1788222"/>
              <a:gd name="connsiteX42" fmla="*/ 261422 w 3219577"/>
              <a:gd name="connsiteY42" fmla="*/ 669074 h 1788222"/>
              <a:gd name="connsiteX43" fmla="*/ 502301 w 3219577"/>
              <a:gd name="connsiteY43" fmla="*/ 817587 h 1788222"/>
              <a:gd name="connsiteX44" fmla="*/ 511585 w 3219577"/>
              <a:gd name="connsiteY44" fmla="*/ 845406 h 1788222"/>
              <a:gd name="connsiteX45" fmla="*/ 660583 w 3219577"/>
              <a:gd name="connsiteY45" fmla="*/ 845406 h 1788222"/>
              <a:gd name="connsiteX46" fmla="*/ 665257 w 3219577"/>
              <a:gd name="connsiteY46" fmla="*/ 18126 h 1788222"/>
              <a:gd name="connsiteX47" fmla="*/ 662764 w 3219577"/>
              <a:gd name="connsiteY47" fmla="*/ 18139 h 1788222"/>
              <a:gd name="connsiteX48" fmla="*/ 662814 w 3219577"/>
              <a:gd name="connsiteY48" fmla="*/ 9159 h 1788222"/>
              <a:gd name="connsiteX49" fmla="*/ 684741 w 3219577"/>
              <a:gd name="connsiteY49" fmla="*/ 9159 h 1788222"/>
              <a:gd name="connsiteX50" fmla="*/ 684741 w 3219577"/>
              <a:gd name="connsiteY50" fmla="*/ 105 h 1788222"/>
              <a:gd name="connsiteX51" fmla="*/ 1552269 w 3219577"/>
              <a:gd name="connsiteY51" fmla="*/ 4346 h 1788222"/>
              <a:gd name="connsiteX52" fmla="*/ 1552268 w 3219577"/>
              <a:gd name="connsiteY52" fmla="*/ 125703 h 1788222"/>
              <a:gd name="connsiteX53" fmla="*/ 1532847 w 3219577"/>
              <a:gd name="connsiteY53" fmla="*/ 131310 h 1788222"/>
              <a:gd name="connsiteX54" fmla="*/ 1417829 w 3219577"/>
              <a:gd name="connsiteY54" fmla="*/ 219410 h 1788222"/>
              <a:gd name="connsiteX55" fmla="*/ 1407373 w 3219577"/>
              <a:gd name="connsiteY55" fmla="*/ 239642 h 1788222"/>
              <a:gd name="connsiteX56" fmla="*/ 1407343 w 3219577"/>
              <a:gd name="connsiteY56" fmla="*/ 239672 h 1788222"/>
              <a:gd name="connsiteX57" fmla="*/ 1362696 w 3219577"/>
              <a:gd name="connsiteY57" fmla="*/ 375626 h 1788222"/>
              <a:gd name="connsiteX58" fmla="*/ 1624118 w 3219577"/>
              <a:gd name="connsiteY58" fmla="*/ 618789 h 1788222"/>
              <a:gd name="connsiteX59" fmla="*/ 1864996 w 3219577"/>
              <a:gd name="connsiteY59" fmla="*/ 470276 h 1788222"/>
              <a:gd name="connsiteX60" fmla="*/ 1866783 w 3219577"/>
              <a:gd name="connsiteY60" fmla="*/ 464921 h 1788222"/>
              <a:gd name="connsiteX61" fmla="*/ 1875482 w 3219577"/>
              <a:gd name="connsiteY61" fmla="*/ 450014 h 1788222"/>
              <a:gd name="connsiteX62" fmla="*/ 1896026 w 3219577"/>
              <a:gd name="connsiteY62" fmla="*/ 355364 h 1788222"/>
              <a:gd name="connsiteX63" fmla="*/ 1736361 w 3219577"/>
              <a:gd name="connsiteY63" fmla="*/ 131310 h 1788222"/>
              <a:gd name="connsiteX64" fmla="*/ 1706456 w 3219577"/>
              <a:gd name="connsiteY64" fmla="*/ 122676 h 1788222"/>
              <a:gd name="connsiteX65" fmla="*/ 1706456 w 3219577"/>
              <a:gd name="connsiteY65" fmla="*/ 4366 h 1788222"/>
              <a:gd name="connsiteX66" fmla="*/ 1908822 w 3219577"/>
              <a:gd name="connsiteY66" fmla="*/ 3360 h 1788222"/>
              <a:gd name="connsiteX67" fmla="*/ 1908822 w 3219577"/>
              <a:gd name="connsiteY67" fmla="*/ 0 h 1788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219577" h="1788222">
                <a:moveTo>
                  <a:pt x="1908822" y="0"/>
                </a:moveTo>
                <a:lnTo>
                  <a:pt x="2570033" y="0"/>
                </a:lnTo>
                <a:lnTo>
                  <a:pt x="2574080" y="716207"/>
                </a:lnTo>
                <a:lnTo>
                  <a:pt x="2574080" y="827276"/>
                </a:lnTo>
                <a:lnTo>
                  <a:pt x="2707994" y="827276"/>
                </a:lnTo>
                <a:lnTo>
                  <a:pt x="2710749" y="819020"/>
                </a:lnTo>
                <a:lnTo>
                  <a:pt x="2723659" y="819020"/>
                </a:lnTo>
                <a:lnTo>
                  <a:pt x="2732943" y="791201"/>
                </a:lnTo>
                <a:cubicBezTo>
                  <a:pt x="2742865" y="769382"/>
                  <a:pt x="2756113" y="749191"/>
                  <a:pt x="2772095" y="731177"/>
                </a:cubicBezTo>
                <a:lnTo>
                  <a:pt x="2824508" y="686878"/>
                </a:lnTo>
                <a:lnTo>
                  <a:pt x="2880416" y="661878"/>
                </a:lnTo>
                <a:cubicBezTo>
                  <a:pt x="2904974" y="654774"/>
                  <a:pt x="2931084" y="650946"/>
                  <a:pt x="2958155" y="650946"/>
                </a:cubicBezTo>
                <a:cubicBezTo>
                  <a:pt x="3102534" y="650946"/>
                  <a:pt x="3219577" y="759814"/>
                  <a:pt x="3219577" y="894109"/>
                </a:cubicBezTo>
                <a:cubicBezTo>
                  <a:pt x="3219577" y="961256"/>
                  <a:pt x="3190316" y="1022047"/>
                  <a:pt x="3143008" y="1066050"/>
                </a:cubicBezTo>
                <a:lnTo>
                  <a:pt x="3105647" y="1094724"/>
                </a:lnTo>
                <a:lnTo>
                  <a:pt x="3075578" y="1109904"/>
                </a:lnTo>
                <a:cubicBezTo>
                  <a:pt x="3044302" y="1122209"/>
                  <a:pt x="3009916" y="1129013"/>
                  <a:pt x="2973821" y="1129013"/>
                </a:cubicBezTo>
                <a:cubicBezTo>
                  <a:pt x="2865537" y="1129013"/>
                  <a:pt x="2772629" y="1067774"/>
                  <a:pt x="2732943" y="980500"/>
                </a:cubicBezTo>
                <a:lnTo>
                  <a:pt x="2723660" y="952684"/>
                </a:lnTo>
                <a:lnTo>
                  <a:pt x="2574684" y="952684"/>
                </a:lnTo>
                <a:lnTo>
                  <a:pt x="2574684" y="960940"/>
                </a:lnTo>
                <a:lnTo>
                  <a:pt x="2574080" y="960940"/>
                </a:lnTo>
                <a:lnTo>
                  <a:pt x="2574080" y="1067257"/>
                </a:lnTo>
                <a:lnTo>
                  <a:pt x="2573601" y="1150669"/>
                </a:lnTo>
                <a:lnTo>
                  <a:pt x="2569988" y="1150669"/>
                </a:lnTo>
                <a:lnTo>
                  <a:pt x="2569988" y="1769460"/>
                </a:lnTo>
                <a:lnTo>
                  <a:pt x="2574080" y="1769460"/>
                </a:lnTo>
                <a:lnTo>
                  <a:pt x="2574080" y="1788222"/>
                </a:lnTo>
                <a:lnTo>
                  <a:pt x="1908821" y="1788222"/>
                </a:lnTo>
                <a:lnTo>
                  <a:pt x="1908821" y="1788220"/>
                </a:lnTo>
                <a:lnTo>
                  <a:pt x="665153" y="1788220"/>
                </a:lnTo>
                <a:lnTo>
                  <a:pt x="660559" y="988463"/>
                </a:lnTo>
                <a:lnTo>
                  <a:pt x="660559" y="979070"/>
                </a:lnTo>
                <a:lnTo>
                  <a:pt x="658219" y="979070"/>
                </a:lnTo>
                <a:lnTo>
                  <a:pt x="658169" y="970335"/>
                </a:lnTo>
                <a:lnTo>
                  <a:pt x="658169" y="960941"/>
                </a:lnTo>
                <a:lnTo>
                  <a:pt x="509194" y="960941"/>
                </a:lnTo>
                <a:lnTo>
                  <a:pt x="499911" y="988757"/>
                </a:lnTo>
                <a:cubicBezTo>
                  <a:pt x="460224" y="1076031"/>
                  <a:pt x="367317" y="1137270"/>
                  <a:pt x="259032" y="1137270"/>
                </a:cubicBezTo>
                <a:cubicBezTo>
                  <a:pt x="150748" y="1137270"/>
                  <a:pt x="57840" y="1076032"/>
                  <a:pt x="18154" y="988757"/>
                </a:cubicBezTo>
                <a:lnTo>
                  <a:pt x="3551" y="945000"/>
                </a:lnTo>
                <a:lnTo>
                  <a:pt x="0" y="912237"/>
                </a:lnTo>
                <a:cubicBezTo>
                  <a:pt x="0" y="777942"/>
                  <a:pt x="117043" y="669074"/>
                  <a:pt x="261422" y="669074"/>
                </a:cubicBezTo>
                <a:cubicBezTo>
                  <a:pt x="369707" y="669074"/>
                  <a:pt x="462614" y="730312"/>
                  <a:pt x="502301" y="817587"/>
                </a:cubicBezTo>
                <a:lnTo>
                  <a:pt x="511585" y="845406"/>
                </a:lnTo>
                <a:lnTo>
                  <a:pt x="660583" y="845406"/>
                </a:lnTo>
                <a:lnTo>
                  <a:pt x="665257" y="18126"/>
                </a:lnTo>
                <a:lnTo>
                  <a:pt x="662764" y="18139"/>
                </a:lnTo>
                <a:lnTo>
                  <a:pt x="662814" y="9159"/>
                </a:lnTo>
                <a:lnTo>
                  <a:pt x="684741" y="9159"/>
                </a:lnTo>
                <a:lnTo>
                  <a:pt x="684741" y="105"/>
                </a:lnTo>
                <a:lnTo>
                  <a:pt x="1552269" y="4346"/>
                </a:lnTo>
                <a:lnTo>
                  <a:pt x="1552268" y="125703"/>
                </a:lnTo>
                <a:lnTo>
                  <a:pt x="1532847" y="131310"/>
                </a:lnTo>
                <a:cubicBezTo>
                  <a:pt x="1485933" y="149768"/>
                  <a:pt x="1446016" y="180601"/>
                  <a:pt x="1417829" y="219410"/>
                </a:cubicBezTo>
                <a:lnTo>
                  <a:pt x="1407373" y="239642"/>
                </a:lnTo>
                <a:lnTo>
                  <a:pt x="1407343" y="239672"/>
                </a:lnTo>
                <a:cubicBezTo>
                  <a:pt x="1379155" y="278481"/>
                  <a:pt x="1362696" y="325266"/>
                  <a:pt x="1362696" y="375626"/>
                </a:cubicBezTo>
                <a:cubicBezTo>
                  <a:pt x="1362696" y="509921"/>
                  <a:pt x="1479739" y="618789"/>
                  <a:pt x="1624118" y="618789"/>
                </a:cubicBezTo>
                <a:cubicBezTo>
                  <a:pt x="1732402" y="618789"/>
                  <a:pt x="1825310" y="557551"/>
                  <a:pt x="1864996" y="470276"/>
                </a:cubicBezTo>
                <a:lnTo>
                  <a:pt x="1866783" y="464921"/>
                </a:lnTo>
                <a:lnTo>
                  <a:pt x="1875482" y="450014"/>
                </a:lnTo>
                <a:cubicBezTo>
                  <a:pt x="1888711" y="420923"/>
                  <a:pt x="1896026" y="388938"/>
                  <a:pt x="1896026" y="355364"/>
                </a:cubicBezTo>
                <a:cubicBezTo>
                  <a:pt x="1896026" y="254643"/>
                  <a:pt x="1830189" y="168225"/>
                  <a:pt x="1736361" y="131310"/>
                </a:cubicBezTo>
                <a:lnTo>
                  <a:pt x="1706456" y="122676"/>
                </a:lnTo>
                <a:lnTo>
                  <a:pt x="1706456" y="4366"/>
                </a:lnTo>
                <a:lnTo>
                  <a:pt x="1908822" y="3360"/>
                </a:lnTo>
                <a:lnTo>
                  <a:pt x="1908822" y="0"/>
                </a:lnTo>
                <a:close/>
              </a:path>
            </a:pathLst>
          </a:custGeom>
          <a:ln w="12700"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  <a:contourClr>
              <a:schemeClr val="bg1"/>
            </a:contourClr>
          </a:sp3d>
        </p:spPr>
      </p:pic>
      <p:pic>
        <p:nvPicPr>
          <p:cNvPr id="165" name="Imagem 164">
            <a:extLst>
              <a:ext uri="{FF2B5EF4-FFF2-40B4-BE49-F238E27FC236}">
                <a16:creationId xmlns:a16="http://schemas.microsoft.com/office/drawing/2014/main" id="{7A394098-3899-7769-0792-0C085E1BFEEE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58729" y="4417441"/>
            <a:ext cx="1639140" cy="1509726"/>
          </a:xfrm>
          <a:custGeom>
            <a:avLst/>
            <a:gdLst>
              <a:gd name="connsiteX0" fmla="*/ 0 w 1922503"/>
              <a:gd name="connsiteY0" fmla="*/ 0 h 1788221"/>
              <a:gd name="connsiteX1" fmla="*/ 889402 w 1922503"/>
              <a:gd name="connsiteY1" fmla="*/ 4348 h 1788221"/>
              <a:gd name="connsiteX2" fmla="*/ 889402 w 1922503"/>
              <a:gd name="connsiteY2" fmla="*/ 121219 h 1788221"/>
              <a:gd name="connsiteX3" fmla="*/ 878981 w 1922503"/>
              <a:gd name="connsiteY3" fmla="*/ 124228 h 1788221"/>
              <a:gd name="connsiteX4" fmla="*/ 763963 w 1922503"/>
              <a:gd name="connsiteY4" fmla="*/ 212328 h 1788221"/>
              <a:gd name="connsiteX5" fmla="*/ 755843 w 1922503"/>
              <a:gd name="connsiteY5" fmla="*/ 228039 h 1788221"/>
              <a:gd name="connsiteX6" fmla="*/ 744477 w 1922503"/>
              <a:gd name="connsiteY6" fmla="*/ 239674 h 1788221"/>
              <a:gd name="connsiteX7" fmla="*/ 699830 w 1922503"/>
              <a:gd name="connsiteY7" fmla="*/ 375628 h 1788221"/>
              <a:gd name="connsiteX8" fmla="*/ 961252 w 1922503"/>
              <a:gd name="connsiteY8" fmla="*/ 618791 h 1788221"/>
              <a:gd name="connsiteX9" fmla="*/ 1178027 w 1922503"/>
              <a:gd name="connsiteY9" fmla="*/ 511583 h 1788221"/>
              <a:gd name="connsiteX10" fmla="*/ 1187202 w 1922503"/>
              <a:gd name="connsiteY10" fmla="*/ 495860 h 1788221"/>
              <a:gd name="connsiteX11" fmla="*/ 1197513 w 1922503"/>
              <a:gd name="connsiteY11" fmla="*/ 484236 h 1788221"/>
              <a:gd name="connsiteX12" fmla="*/ 1242160 w 1922503"/>
              <a:gd name="connsiteY12" fmla="*/ 348282 h 1788221"/>
              <a:gd name="connsiteX13" fmla="*/ 1082495 w 1922503"/>
              <a:gd name="connsiteY13" fmla="*/ 124228 h 1788221"/>
              <a:gd name="connsiteX14" fmla="*/ 1052589 w 1922503"/>
              <a:gd name="connsiteY14" fmla="*/ 115593 h 1788221"/>
              <a:gd name="connsiteX15" fmla="*/ 1052589 w 1922503"/>
              <a:gd name="connsiteY15" fmla="*/ 4323 h 1788221"/>
              <a:gd name="connsiteX16" fmla="*/ 1920010 w 1922503"/>
              <a:gd name="connsiteY16" fmla="*/ 13 h 1788221"/>
              <a:gd name="connsiteX17" fmla="*/ 1915439 w 1922503"/>
              <a:gd name="connsiteY17" fmla="*/ 809151 h 1788221"/>
              <a:gd name="connsiteX18" fmla="*/ 1766441 w 1922503"/>
              <a:gd name="connsiteY18" fmla="*/ 809151 h 1788221"/>
              <a:gd name="connsiteX19" fmla="*/ 1757157 w 1922503"/>
              <a:gd name="connsiteY19" fmla="*/ 781332 h 1788221"/>
              <a:gd name="connsiteX20" fmla="*/ 1516278 w 1922503"/>
              <a:gd name="connsiteY20" fmla="*/ 632819 h 1788221"/>
              <a:gd name="connsiteX21" fmla="*/ 1254856 w 1922503"/>
              <a:gd name="connsiteY21" fmla="*/ 875982 h 1788221"/>
              <a:gd name="connsiteX22" fmla="*/ 1260167 w 1922503"/>
              <a:gd name="connsiteY22" fmla="*/ 924987 h 1788221"/>
              <a:gd name="connsiteX23" fmla="*/ 1260797 w 1922503"/>
              <a:gd name="connsiteY23" fmla="*/ 926874 h 1788221"/>
              <a:gd name="connsiteX24" fmla="*/ 1262557 w 1922503"/>
              <a:gd name="connsiteY24" fmla="*/ 943116 h 1788221"/>
              <a:gd name="connsiteX25" fmla="*/ 1518668 w 1922503"/>
              <a:gd name="connsiteY25" fmla="*/ 1137273 h 1788221"/>
              <a:gd name="connsiteX26" fmla="*/ 1759547 w 1922503"/>
              <a:gd name="connsiteY26" fmla="*/ 988760 h 1788221"/>
              <a:gd name="connsiteX27" fmla="*/ 1768830 w 1922503"/>
              <a:gd name="connsiteY27" fmla="*/ 960944 h 1788221"/>
              <a:gd name="connsiteX28" fmla="*/ 1915465 w 1922503"/>
              <a:gd name="connsiteY28" fmla="*/ 960944 h 1788221"/>
              <a:gd name="connsiteX29" fmla="*/ 1920112 w 1922503"/>
              <a:gd name="connsiteY29" fmla="*/ 1770093 h 1788221"/>
              <a:gd name="connsiteX30" fmla="*/ 1920112 w 1922503"/>
              <a:gd name="connsiteY30" fmla="*/ 1770094 h 1788221"/>
              <a:gd name="connsiteX31" fmla="*/ 1922399 w 1922503"/>
              <a:gd name="connsiteY31" fmla="*/ 1770094 h 1788221"/>
              <a:gd name="connsiteX32" fmla="*/ 1922503 w 1922503"/>
              <a:gd name="connsiteY32" fmla="*/ 1788221 h 1788221"/>
              <a:gd name="connsiteX33" fmla="*/ 0 w 1922503"/>
              <a:gd name="connsiteY33" fmla="*/ 1788221 h 1788221"/>
              <a:gd name="connsiteX34" fmla="*/ 0 w 1922503"/>
              <a:gd name="connsiteY34" fmla="*/ 0 h 1788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922503" h="1788221">
                <a:moveTo>
                  <a:pt x="0" y="0"/>
                </a:moveTo>
                <a:lnTo>
                  <a:pt x="889402" y="4348"/>
                </a:lnTo>
                <a:lnTo>
                  <a:pt x="889402" y="121219"/>
                </a:lnTo>
                <a:lnTo>
                  <a:pt x="878981" y="124228"/>
                </a:lnTo>
                <a:cubicBezTo>
                  <a:pt x="832067" y="142686"/>
                  <a:pt x="792150" y="173519"/>
                  <a:pt x="763963" y="212328"/>
                </a:cubicBezTo>
                <a:lnTo>
                  <a:pt x="755843" y="228039"/>
                </a:lnTo>
                <a:lnTo>
                  <a:pt x="744477" y="239674"/>
                </a:lnTo>
                <a:cubicBezTo>
                  <a:pt x="716289" y="278483"/>
                  <a:pt x="699830" y="325268"/>
                  <a:pt x="699830" y="375628"/>
                </a:cubicBezTo>
                <a:cubicBezTo>
                  <a:pt x="699830" y="509923"/>
                  <a:pt x="816873" y="618791"/>
                  <a:pt x="961252" y="618791"/>
                </a:cubicBezTo>
                <a:cubicBezTo>
                  <a:pt x="1051489" y="618791"/>
                  <a:pt x="1131048" y="576265"/>
                  <a:pt x="1178027" y="511583"/>
                </a:cubicBezTo>
                <a:lnTo>
                  <a:pt x="1187202" y="495860"/>
                </a:lnTo>
                <a:lnTo>
                  <a:pt x="1197513" y="484236"/>
                </a:lnTo>
                <a:cubicBezTo>
                  <a:pt x="1225701" y="445427"/>
                  <a:pt x="1242160" y="398642"/>
                  <a:pt x="1242160" y="348282"/>
                </a:cubicBezTo>
                <a:cubicBezTo>
                  <a:pt x="1242160" y="247561"/>
                  <a:pt x="1176322" y="161143"/>
                  <a:pt x="1082495" y="124228"/>
                </a:cubicBezTo>
                <a:lnTo>
                  <a:pt x="1052589" y="115593"/>
                </a:lnTo>
                <a:lnTo>
                  <a:pt x="1052589" y="4323"/>
                </a:lnTo>
                <a:lnTo>
                  <a:pt x="1920010" y="13"/>
                </a:lnTo>
                <a:lnTo>
                  <a:pt x="1915439" y="809151"/>
                </a:lnTo>
                <a:lnTo>
                  <a:pt x="1766441" y="809151"/>
                </a:lnTo>
                <a:lnTo>
                  <a:pt x="1757157" y="781332"/>
                </a:lnTo>
                <a:cubicBezTo>
                  <a:pt x="1717470" y="694057"/>
                  <a:pt x="1624563" y="632819"/>
                  <a:pt x="1516278" y="632819"/>
                </a:cubicBezTo>
                <a:cubicBezTo>
                  <a:pt x="1371899" y="632819"/>
                  <a:pt x="1254856" y="741687"/>
                  <a:pt x="1254856" y="875982"/>
                </a:cubicBezTo>
                <a:cubicBezTo>
                  <a:pt x="1254856" y="892769"/>
                  <a:pt x="1256685" y="909158"/>
                  <a:pt x="1260167" y="924987"/>
                </a:cubicBezTo>
                <a:lnTo>
                  <a:pt x="1260797" y="926874"/>
                </a:lnTo>
                <a:lnTo>
                  <a:pt x="1262557" y="943116"/>
                </a:lnTo>
                <a:cubicBezTo>
                  <a:pt x="1286934" y="1053921"/>
                  <a:pt x="1392337" y="1137273"/>
                  <a:pt x="1518668" y="1137273"/>
                </a:cubicBezTo>
                <a:cubicBezTo>
                  <a:pt x="1626953" y="1137273"/>
                  <a:pt x="1719860" y="1076034"/>
                  <a:pt x="1759547" y="988760"/>
                </a:cubicBezTo>
                <a:lnTo>
                  <a:pt x="1768830" y="960944"/>
                </a:lnTo>
                <a:lnTo>
                  <a:pt x="1915465" y="960944"/>
                </a:lnTo>
                <a:lnTo>
                  <a:pt x="1920112" y="1770093"/>
                </a:lnTo>
                <a:lnTo>
                  <a:pt x="1920112" y="1770094"/>
                </a:lnTo>
                <a:lnTo>
                  <a:pt x="1922399" y="1770094"/>
                </a:lnTo>
                <a:lnTo>
                  <a:pt x="1922503" y="1788221"/>
                </a:lnTo>
                <a:lnTo>
                  <a:pt x="0" y="1788221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  <a:contourClr>
              <a:schemeClr val="bg1"/>
            </a:contourClr>
          </a:sp3d>
        </p:spPr>
      </p:pic>
      <p:sp>
        <p:nvSpPr>
          <p:cNvPr id="181" name="CaixaDeTexto 180">
            <a:extLst>
              <a:ext uri="{FF2B5EF4-FFF2-40B4-BE49-F238E27FC236}">
                <a16:creationId xmlns:a16="http://schemas.microsoft.com/office/drawing/2014/main" id="{32E7A7D0-95EA-EDAC-402B-38DC45CFA994}"/>
              </a:ext>
            </a:extLst>
          </p:cNvPr>
          <p:cNvSpPr txBox="1"/>
          <p:nvPr/>
        </p:nvSpPr>
        <p:spPr>
          <a:xfrm>
            <a:off x="7341537" y="3149980"/>
            <a:ext cx="1691801" cy="461665"/>
          </a:xfrm>
          <a:prstGeom prst="rect">
            <a:avLst/>
          </a:prstGeom>
          <a:noFill/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JUAZEIRO</a:t>
            </a:r>
            <a:endParaRPr lang="pt-BR" sz="24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82" name="CaixaDeTexto 181">
            <a:extLst>
              <a:ext uri="{FF2B5EF4-FFF2-40B4-BE49-F238E27FC236}">
                <a16:creationId xmlns:a16="http://schemas.microsoft.com/office/drawing/2014/main" id="{54C88C55-3547-760F-3216-8FAB3F03DCD5}"/>
              </a:ext>
            </a:extLst>
          </p:cNvPr>
          <p:cNvSpPr txBox="1"/>
          <p:nvPr/>
        </p:nvSpPr>
        <p:spPr>
          <a:xfrm>
            <a:off x="7477527" y="1450354"/>
            <a:ext cx="1392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PETROLINA</a:t>
            </a:r>
          </a:p>
        </p:txBody>
      </p:sp>
      <p:sp>
        <p:nvSpPr>
          <p:cNvPr id="179" name="CaixaDeTexto 178">
            <a:extLst>
              <a:ext uri="{FF2B5EF4-FFF2-40B4-BE49-F238E27FC236}">
                <a16:creationId xmlns:a16="http://schemas.microsoft.com/office/drawing/2014/main" id="{A5D73A74-9CD4-027F-7E31-74DE67341790}"/>
              </a:ext>
            </a:extLst>
          </p:cNvPr>
          <p:cNvSpPr txBox="1"/>
          <p:nvPr/>
        </p:nvSpPr>
        <p:spPr>
          <a:xfrm>
            <a:off x="248493" y="3181564"/>
            <a:ext cx="4630627" cy="175432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/>
              <a:t>SANEAMENTO</a:t>
            </a:r>
          </a:p>
          <a:p>
            <a:pPr algn="ctr"/>
            <a:r>
              <a:rPr lang="pt-BR" sz="5400" b="1" dirty="0"/>
              <a:t>RURAL</a:t>
            </a:r>
            <a:endParaRPr lang="pt-BR" sz="5400" dirty="0"/>
          </a:p>
        </p:txBody>
      </p:sp>
      <p:sp>
        <p:nvSpPr>
          <p:cNvPr id="180" name="CaixaDeTexto 179">
            <a:extLst>
              <a:ext uri="{FF2B5EF4-FFF2-40B4-BE49-F238E27FC236}">
                <a16:creationId xmlns:a16="http://schemas.microsoft.com/office/drawing/2014/main" id="{5791E4D5-50F0-AC0B-2AF6-B90D17C3D306}"/>
              </a:ext>
            </a:extLst>
          </p:cNvPr>
          <p:cNvSpPr txBox="1"/>
          <p:nvPr/>
        </p:nvSpPr>
        <p:spPr>
          <a:xfrm>
            <a:off x="228965" y="4786620"/>
            <a:ext cx="457240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/>
              <a:t>um quebra-cabeça</a:t>
            </a:r>
          </a:p>
          <a:p>
            <a:pPr algn="ctr"/>
            <a:r>
              <a:rPr lang="pt-BR" sz="4000" b="1" dirty="0"/>
              <a:t>territorial</a:t>
            </a:r>
          </a:p>
        </p:txBody>
      </p:sp>
      <p:pic>
        <p:nvPicPr>
          <p:cNvPr id="1026" name="Picture 2" descr="Atividades de Geografia - 2° ano, 3° ano, 4° ano e 5° ano do Fundamental 1">
            <a:extLst>
              <a:ext uri="{FF2B5EF4-FFF2-40B4-BE49-F238E27FC236}">
                <a16:creationId xmlns:a16="http://schemas.microsoft.com/office/drawing/2014/main" id="{CB6C9F83-0A4C-AAFB-5FF1-DFBFA7A343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screen">
            <a:clrChange>
              <a:clrFrom>
                <a:srgbClr val="FAFAF4"/>
              </a:clrFrom>
              <a:clrTo>
                <a:srgbClr val="FAFA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694576" y="0"/>
            <a:ext cx="3247520" cy="32971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6335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00"/>
                            </p:stCondLst>
                            <p:childTnLst>
                              <p:par>
                                <p:cTn id="3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300"/>
                            </p:stCondLst>
                            <p:childTnLst>
                              <p:par>
                                <p:cTn id="4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400"/>
                            </p:stCondLst>
                            <p:childTnLst>
                              <p:par>
                                <p:cTn id="4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4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0" decel="50000" fill="hold">
                                          <p:stCondLst>
                                            <p:cond delay="4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0" decel="50000" fill="hold">
                                          <p:stCondLst>
                                            <p:cond delay="4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600"/>
                            </p:stCondLst>
                            <p:childTnLst>
                              <p:par>
                                <p:cTn id="6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700"/>
                            </p:stCondLst>
                            <p:childTnLst>
                              <p:par>
                                <p:cTn id="6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800"/>
                            </p:stCondLst>
                            <p:childTnLst>
                              <p:par>
                                <p:cTn id="7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9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1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600"/>
                            </p:stCondLst>
                            <p:childTnLst>
                              <p:par>
                                <p:cTn id="9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 tmFilter="0,0; .5, 1; 1, 1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" grpId="0"/>
      <p:bldP spid="182" grpId="0"/>
      <p:bldP spid="179" grpId="0"/>
      <p:bldP spid="18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48788136-7C4E-97F9-384B-8C8E81911F90}"/>
              </a:ext>
            </a:extLst>
          </p:cNvPr>
          <p:cNvSpPr txBox="1">
            <a:spLocks/>
          </p:cNvSpPr>
          <p:nvPr/>
        </p:nvSpPr>
        <p:spPr>
          <a:xfrm>
            <a:off x="-222124" y="-132927"/>
            <a:ext cx="6848967" cy="589072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>
            <a:lvl1pPr>
              <a:defRPr sz="4000" b="0" i="0">
                <a:solidFill>
                  <a:schemeClr val="bg1"/>
                </a:solidFill>
                <a:latin typeface="Arial MT"/>
                <a:ea typeface="+mj-ea"/>
                <a:cs typeface="Arial MT"/>
              </a:defRPr>
            </a:lvl1pPr>
          </a:lstStyle>
          <a:p>
            <a:pPr marL="261938" marR="5080" lvl="0" indent="7938">
              <a:lnSpc>
                <a:spcPts val="4320"/>
              </a:lnSpc>
              <a:spcBef>
                <a:spcPts val="640"/>
              </a:spcBef>
              <a:tabLst>
                <a:tab pos="4046854" algn="l"/>
              </a:tabLst>
              <a:defRPr/>
            </a:pPr>
            <a:r>
              <a:rPr lang="pt-BR" sz="3200" b="1" kern="0" spc="-5" dirty="0">
                <a:solidFill>
                  <a:schemeClr val="tx1"/>
                </a:solidFill>
              </a:rPr>
              <a:t>Planejamento</a:t>
            </a:r>
          </a:p>
        </p:txBody>
      </p:sp>
      <p:pic>
        <p:nvPicPr>
          <p:cNvPr id="1028" name="Picture 4" descr="PENSANDO - GIF animado grátis - PicMix">
            <a:extLst>
              <a:ext uri="{FF2B5EF4-FFF2-40B4-BE49-F238E27FC236}">
                <a16:creationId xmlns:a16="http://schemas.microsoft.com/office/drawing/2014/main" id="{02089639-91E9-E9E5-FE4B-88C4EBC2F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273320" y="2731162"/>
            <a:ext cx="1800226" cy="2543175"/>
          </a:xfrm>
          <a:prstGeom prst="rect">
            <a:avLst/>
          </a:prstGeom>
          <a:noFill/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48BE9B-F029-3E60-B604-A1A0B2D4F183}"/>
              </a:ext>
            </a:extLst>
          </p:cNvPr>
          <p:cNvSpPr txBox="1"/>
          <p:nvPr/>
        </p:nvSpPr>
        <p:spPr>
          <a:xfrm>
            <a:off x="2922590" y="2477347"/>
            <a:ext cx="918602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400" dirty="0"/>
              <a:t>Por quais motivos planejar com base no território.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/>
              <a:t>Alocação dos recursos.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pt-BR" sz="2400" dirty="0"/>
              <a:t>Planos: diretores, </a:t>
            </a:r>
            <a:r>
              <a:rPr lang="pt-BR" sz="2400" b="1" dirty="0"/>
              <a:t>saneamento básico</a:t>
            </a:r>
            <a:r>
              <a:rPr lang="pt-BR" sz="2400" dirty="0"/>
              <a:t>, orçamentários...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/>
              <a:t>Resolver conflitos territoriais.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/>
              <a:t>Ganhar escala, problemas comuns...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sz="2400" dirty="0"/>
              <a:t>Outros recortes territoriais: bacias hidrográficas, biomas...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pt-BR" sz="24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400" dirty="0"/>
              <a:t>IBGE como fonte de dados e informações.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400" dirty="0"/>
              <a:t>Algumas ferramentas e “estudo de caso”.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074740AA-4195-B053-C1FC-DC14BCD6E739}"/>
              </a:ext>
            </a:extLst>
          </p:cNvPr>
          <p:cNvSpPr txBox="1">
            <a:spLocks/>
          </p:cNvSpPr>
          <p:nvPr/>
        </p:nvSpPr>
        <p:spPr>
          <a:xfrm>
            <a:off x="-222124" y="315439"/>
            <a:ext cx="6848967" cy="589072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>
            <a:lvl1pPr>
              <a:defRPr sz="4000" b="0" i="0">
                <a:solidFill>
                  <a:schemeClr val="bg1"/>
                </a:solidFill>
                <a:latin typeface="Arial MT"/>
                <a:ea typeface="+mj-ea"/>
                <a:cs typeface="Arial MT"/>
              </a:defRPr>
            </a:lvl1pPr>
          </a:lstStyle>
          <a:p>
            <a:pPr marL="261938" marR="5080" lvl="0" indent="7938">
              <a:lnSpc>
                <a:spcPts val="4320"/>
              </a:lnSpc>
              <a:spcBef>
                <a:spcPts val="640"/>
              </a:spcBef>
              <a:tabLst>
                <a:tab pos="4046854" algn="l"/>
              </a:tabLst>
              <a:defRPr/>
            </a:pPr>
            <a:r>
              <a:rPr lang="pt-BR" sz="3200" b="1" kern="0" spc="-5" dirty="0">
                <a:solidFill>
                  <a:schemeClr val="tx1"/>
                </a:solidFill>
              </a:rPr>
              <a:t>Territorial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854A901-6199-CB1B-DC56-E857D25E03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48787"/>
            <a:ext cx="12192000" cy="58907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046E522B-E8A4-9DC9-2A4A-C2DB823EDDDF}"/>
              </a:ext>
            </a:extLst>
          </p:cNvPr>
          <p:cNvSpPr txBox="1"/>
          <p:nvPr/>
        </p:nvSpPr>
        <p:spPr>
          <a:xfrm>
            <a:off x="2145840" y="1306921"/>
            <a:ext cx="86096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i="0" dirty="0">
                <a:solidFill>
                  <a:srgbClr val="1C2F8E"/>
                </a:solidFill>
                <a:effectLst/>
                <a:latin typeface="Open Sans" panose="020B0606030504020204" pitchFamily="34" charset="0"/>
              </a:rPr>
              <a:t>Painel 6: Saneamento Estruturante no Contexto Rural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5BFDDD2-6D08-9957-7A32-36CF97F29739}"/>
              </a:ext>
            </a:extLst>
          </p:cNvPr>
          <p:cNvSpPr txBox="1"/>
          <p:nvPr/>
        </p:nvSpPr>
        <p:spPr>
          <a:xfrm>
            <a:off x="2511724" y="1895993"/>
            <a:ext cx="62714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dirty="0"/>
              <a:t>Conteúdo:</a:t>
            </a:r>
          </a:p>
        </p:txBody>
      </p:sp>
    </p:spTree>
    <p:extLst>
      <p:ext uri="{BB962C8B-B14F-4D97-AF65-F5344CB8AC3E}">
        <p14:creationId xmlns:p14="http://schemas.microsoft.com/office/powerpoint/2010/main" val="214329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4" descr="Vetores de Mapas Do Brasil e mais imagens de Brasil - Brasil, Mapa, Vector">
            <a:extLst>
              <a:ext uri="{FF2B5EF4-FFF2-40B4-BE49-F238E27FC236}">
                <a16:creationId xmlns:a16="http://schemas.microsoft.com/office/drawing/2014/main" id="{B00141E7-1FF0-DB02-0680-67AB6C0E9D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02342" y="487844"/>
            <a:ext cx="6125997" cy="6004396"/>
          </a:xfrm>
          <a:prstGeom prst="rect">
            <a:avLst/>
          </a:prstGeom>
          <a:noFill/>
          <a:effectLst>
            <a:outerShdw blurRad="812800" dir="2700000" sx="102000" sy="102000" algn="tl" rotWithShape="0">
              <a:schemeClr val="tx1"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Vetores de Mapas Do Brasil e mais imagens de Brasil - Brasil, Mapa, Vector">
            <a:extLst>
              <a:ext uri="{FF2B5EF4-FFF2-40B4-BE49-F238E27FC236}">
                <a16:creationId xmlns:a16="http://schemas.microsoft.com/office/drawing/2014/main" id="{554806C4-814E-7604-8043-6593B78F23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33743" y="627720"/>
            <a:ext cx="5669086" cy="5767639"/>
          </a:xfrm>
          <a:prstGeom prst="rect">
            <a:avLst/>
          </a:prstGeom>
          <a:noFill/>
          <a:effectLst>
            <a:outerShdw blurRad="812800" dir="2700000" sx="102000" sy="102000" algn="tl" rotWithShape="0">
              <a:schemeClr val="tx1"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ject 3">
            <a:extLst>
              <a:ext uri="{FF2B5EF4-FFF2-40B4-BE49-F238E27FC236}">
                <a16:creationId xmlns:a16="http://schemas.microsoft.com/office/drawing/2014/main" id="{48788136-7C4E-97F9-384B-8C8E81911F90}"/>
              </a:ext>
            </a:extLst>
          </p:cNvPr>
          <p:cNvSpPr txBox="1">
            <a:spLocks/>
          </p:cNvSpPr>
          <p:nvPr/>
        </p:nvSpPr>
        <p:spPr>
          <a:xfrm>
            <a:off x="-82424" y="-69427"/>
            <a:ext cx="6848967" cy="589072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>
            <a:lvl1pPr>
              <a:defRPr sz="4000" b="0" i="0">
                <a:solidFill>
                  <a:schemeClr val="bg1"/>
                </a:solidFill>
                <a:latin typeface="Arial MT"/>
                <a:ea typeface="+mj-ea"/>
                <a:cs typeface="Arial MT"/>
              </a:defRPr>
            </a:lvl1pPr>
          </a:lstStyle>
          <a:p>
            <a:pPr marL="261938" marR="5080" lvl="0" indent="7938">
              <a:lnSpc>
                <a:spcPts val="4320"/>
              </a:lnSpc>
              <a:spcBef>
                <a:spcPts val="640"/>
              </a:spcBef>
              <a:tabLst>
                <a:tab pos="4046854" algn="l"/>
              </a:tabLst>
              <a:defRPr/>
            </a:pPr>
            <a:r>
              <a:rPr lang="pt-BR" sz="3200" b="1" kern="0" spc="-5" dirty="0">
                <a:solidFill>
                  <a:schemeClr val="tx1"/>
                </a:solidFill>
              </a:rPr>
              <a:t>Panorama Nacional</a:t>
            </a:r>
          </a:p>
        </p:txBody>
      </p:sp>
      <p:pic>
        <p:nvPicPr>
          <p:cNvPr id="9" name="Picture 6" descr="Flag In Map Of Bahia - Mapa Do Estado Da Bahia PNG Transparent With Clear  Background ID 189310 | TOPpng">
            <a:extLst>
              <a:ext uri="{FF2B5EF4-FFF2-40B4-BE49-F238E27FC236}">
                <a16:creationId xmlns:a16="http://schemas.microsoft.com/office/drawing/2014/main" id="{81D00780-6B07-7474-3482-EB68D2B35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80592">
            <a:off x="7032191" y="893662"/>
            <a:ext cx="1221340" cy="1342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Flag In Map Of Bahia - Mapa Do Estado Da Bahia PNG Transparent With Clear  Background ID 189310 | TOPpng">
            <a:extLst>
              <a:ext uri="{FF2B5EF4-FFF2-40B4-BE49-F238E27FC236}">
                <a16:creationId xmlns:a16="http://schemas.microsoft.com/office/drawing/2014/main" id="{84D73615-97BB-72A0-90F1-6BFB094E6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80592">
            <a:off x="6229705" y="2078893"/>
            <a:ext cx="1221340" cy="1342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Flag In Map Of Bahia - Mapa Do Estado Da Bahia PNG Transparent With Clear  Background ID 189310 | TOPpng">
            <a:extLst>
              <a:ext uri="{FF2B5EF4-FFF2-40B4-BE49-F238E27FC236}">
                <a16:creationId xmlns:a16="http://schemas.microsoft.com/office/drawing/2014/main" id="{30AEAE28-2375-6C31-9F30-8B33AC12E5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80592">
            <a:off x="8263679" y="1062717"/>
            <a:ext cx="1221340" cy="1342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Flag In Map Of Bahia - Mapa Do Estado Da Bahia PNG Transparent With Clear  Background ID 189310 | TOPpng">
            <a:extLst>
              <a:ext uri="{FF2B5EF4-FFF2-40B4-BE49-F238E27FC236}">
                <a16:creationId xmlns:a16="http://schemas.microsoft.com/office/drawing/2014/main" id="{FDAFC725-B693-CFEA-9172-D4AED9B1E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80592">
            <a:off x="7031189" y="1651940"/>
            <a:ext cx="1221340" cy="1342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Flag In Map Of Bahia - Mapa Do Estado Da Bahia PNG Transparent With Clear  Background ID 189310 | TOPpng">
            <a:extLst>
              <a:ext uri="{FF2B5EF4-FFF2-40B4-BE49-F238E27FC236}">
                <a16:creationId xmlns:a16="http://schemas.microsoft.com/office/drawing/2014/main" id="{027A6479-79AC-26B0-E87A-A3A7A76947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80592">
            <a:off x="9106897" y="1526450"/>
            <a:ext cx="1221340" cy="1342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Flag In Map Of Bahia - Mapa Do Estado Da Bahia PNG Transparent With Clear  Background ID 189310 | TOPpng">
            <a:extLst>
              <a:ext uri="{FF2B5EF4-FFF2-40B4-BE49-F238E27FC236}">
                <a16:creationId xmlns:a16="http://schemas.microsoft.com/office/drawing/2014/main" id="{625D0F70-2A9C-7F3B-D087-DEE273A64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80592">
            <a:off x="9891477" y="1837721"/>
            <a:ext cx="1221340" cy="1342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Flag In Map Of Bahia - Mapa Do Estado Da Bahia PNG Transparent With Clear  Background ID 189310 | TOPpng">
            <a:extLst>
              <a:ext uri="{FF2B5EF4-FFF2-40B4-BE49-F238E27FC236}">
                <a16:creationId xmlns:a16="http://schemas.microsoft.com/office/drawing/2014/main" id="{E727E4CF-3417-89CB-A27B-BE8B087FAA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80592">
            <a:off x="8088783" y="1966984"/>
            <a:ext cx="1221340" cy="1342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Flag In Map Of Bahia - Mapa Do Estado Da Bahia PNG Transparent With Clear  Background ID 189310 | TOPpng">
            <a:extLst>
              <a:ext uri="{FF2B5EF4-FFF2-40B4-BE49-F238E27FC236}">
                <a16:creationId xmlns:a16="http://schemas.microsoft.com/office/drawing/2014/main" id="{9D34CF18-FD01-9CF2-9376-19A21FA433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80592">
            <a:off x="8821195" y="2597895"/>
            <a:ext cx="1221340" cy="1342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Flag In Map Of Bahia - Mapa Do Estado Da Bahia PNG Transparent With Clear  Background ID 189310 | TOPpng">
            <a:extLst>
              <a:ext uri="{FF2B5EF4-FFF2-40B4-BE49-F238E27FC236}">
                <a16:creationId xmlns:a16="http://schemas.microsoft.com/office/drawing/2014/main" id="{71865F02-B88E-4753-2850-A7FC32BE45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548203">
            <a:off x="9690956" y="3549214"/>
            <a:ext cx="1221340" cy="1342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Flag In Map Of Bahia - Mapa Do Estado Da Bahia PNG Transparent With Clear  Background ID 189310 | TOPpng">
            <a:extLst>
              <a:ext uri="{FF2B5EF4-FFF2-40B4-BE49-F238E27FC236}">
                <a16:creationId xmlns:a16="http://schemas.microsoft.com/office/drawing/2014/main" id="{565B6D1D-09BB-EEC7-9AB7-5D68C6098C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80592">
            <a:off x="8929855" y="3928623"/>
            <a:ext cx="1221340" cy="1342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Flag In Map Of Bahia - Mapa Do Estado Da Bahia PNG Transparent With Clear  Background ID 189310 | TOPpng">
            <a:extLst>
              <a:ext uri="{FF2B5EF4-FFF2-40B4-BE49-F238E27FC236}">
                <a16:creationId xmlns:a16="http://schemas.microsoft.com/office/drawing/2014/main" id="{5287D2DC-40E3-00FA-B429-EFECA582AB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559745">
            <a:off x="8524481" y="4687983"/>
            <a:ext cx="1221340" cy="1342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Flag In Map Of Bahia - Mapa Do Estado Da Bahia PNG Transparent With Clear  Background ID 189310 | TOPpng">
            <a:extLst>
              <a:ext uri="{FF2B5EF4-FFF2-40B4-BE49-F238E27FC236}">
                <a16:creationId xmlns:a16="http://schemas.microsoft.com/office/drawing/2014/main" id="{0969F758-0EAE-354C-BFEF-8E3880C702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80592">
            <a:off x="8318043" y="3390732"/>
            <a:ext cx="1221340" cy="1342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Flag In Map Of Bahia - Mapa Do Estado Da Bahia PNG Transparent With Clear  Background ID 189310 | TOPpng">
            <a:extLst>
              <a:ext uri="{FF2B5EF4-FFF2-40B4-BE49-F238E27FC236}">
                <a16:creationId xmlns:a16="http://schemas.microsoft.com/office/drawing/2014/main" id="{41569C14-A612-D20A-CEA6-C97B5C33D4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80592">
            <a:off x="7632971" y="2580671"/>
            <a:ext cx="1221340" cy="1342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Flag In Map Of Bahia - Mapa Do Estado Da Bahia PNG Transparent With Clear  Background ID 189310 | TOPpng">
            <a:extLst>
              <a:ext uri="{FF2B5EF4-FFF2-40B4-BE49-F238E27FC236}">
                <a16:creationId xmlns:a16="http://schemas.microsoft.com/office/drawing/2014/main" id="{CE1540EA-0F59-FC9E-BB70-29D4F7731D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826050">
            <a:off x="10602338" y="2116813"/>
            <a:ext cx="1221340" cy="1342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Flag In Map Of Bahia - Mapa Do Estado Da Bahia PNG Transparent With Clear  Background ID 189310 | TOPpng">
            <a:extLst>
              <a:ext uri="{FF2B5EF4-FFF2-40B4-BE49-F238E27FC236}">
                <a16:creationId xmlns:a16="http://schemas.microsoft.com/office/drawing/2014/main" id="{4ABB9D25-C839-EB4A-0688-AEC7A9643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350547">
            <a:off x="9947306" y="2716099"/>
            <a:ext cx="1221340" cy="1342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D575F608-1966-A95D-BB4D-A51B00529151}"/>
              </a:ext>
            </a:extLst>
          </p:cNvPr>
          <p:cNvSpPr txBox="1"/>
          <p:nvPr/>
        </p:nvSpPr>
        <p:spPr>
          <a:xfrm>
            <a:off x="4686848" y="3564702"/>
            <a:ext cx="65261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spcBef>
                <a:spcPts val="100"/>
              </a:spcBef>
              <a:tabLst>
                <a:tab pos="297815" algn="l"/>
                <a:tab pos="298450" algn="l"/>
              </a:tabLst>
            </a:pPr>
            <a:r>
              <a:rPr lang="pt-BR" sz="2000" dirty="0">
                <a:latin typeface="Arial MT"/>
                <a:cs typeface="Arial MT"/>
              </a:rPr>
              <a:t>Censo Demográfico 2022</a:t>
            </a: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7F592516-2330-2B59-555F-79154B5A2A87}"/>
              </a:ext>
            </a:extLst>
          </p:cNvPr>
          <p:cNvSpPr txBox="1"/>
          <p:nvPr/>
        </p:nvSpPr>
        <p:spPr>
          <a:xfrm>
            <a:off x="4561460" y="4061777"/>
            <a:ext cx="4410166" cy="24416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297815" algn="l"/>
                <a:tab pos="298450" algn="l"/>
              </a:tabLst>
            </a:pPr>
            <a:r>
              <a:rPr lang="pt-BR" sz="1900" dirty="0">
                <a:latin typeface="Arial MT"/>
                <a:cs typeface="Arial MT"/>
              </a:rPr>
              <a:t>5.568 municípios;</a:t>
            </a:r>
          </a:p>
          <a:p>
            <a:pPr marL="355600" indent="-342900"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297815" algn="l"/>
                <a:tab pos="298450" algn="l"/>
              </a:tabLst>
            </a:pPr>
            <a:r>
              <a:rPr lang="pt-BR" sz="1900" dirty="0">
                <a:latin typeface="Arial MT"/>
                <a:cs typeface="Arial MT"/>
              </a:rPr>
              <a:t>27 UF;</a:t>
            </a:r>
          </a:p>
          <a:p>
            <a:pPr marL="355600" indent="-342900"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297815" algn="l"/>
                <a:tab pos="298450" algn="l"/>
              </a:tabLst>
            </a:pPr>
            <a:r>
              <a:rPr lang="pt-BR" sz="1900" dirty="0">
                <a:latin typeface="Arial MT"/>
                <a:cs typeface="Arial MT"/>
              </a:rPr>
              <a:t>5 macrorregiões;</a:t>
            </a:r>
          </a:p>
          <a:p>
            <a:pPr marL="355600" indent="-342900"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297815" algn="l"/>
                <a:tab pos="298450" algn="l"/>
              </a:tabLst>
            </a:pPr>
            <a:r>
              <a:rPr lang="pt-BR" sz="1900" dirty="0">
                <a:latin typeface="Arial MT"/>
                <a:cs typeface="Arial MT"/>
              </a:rPr>
              <a:t>72.456.368 domicílios;</a:t>
            </a:r>
          </a:p>
          <a:p>
            <a:pPr marL="355600" indent="-342900"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297815" algn="l"/>
                <a:tab pos="298450" algn="l"/>
              </a:tabLst>
            </a:pPr>
            <a:r>
              <a:rPr lang="pt-BR" sz="1900" dirty="0">
                <a:latin typeface="Arial MT"/>
                <a:cs typeface="Arial MT"/>
              </a:rPr>
              <a:t>202.083.020 habitantes;</a:t>
            </a:r>
          </a:p>
          <a:p>
            <a:pPr marL="355600" indent="-342900"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297815" algn="l"/>
                <a:tab pos="298450" algn="l"/>
              </a:tabLst>
            </a:pPr>
            <a:r>
              <a:rPr lang="pt-BR" sz="1900" dirty="0">
                <a:latin typeface="Arial MT"/>
                <a:cs typeface="Arial MT"/>
              </a:rPr>
              <a:t>8.515.767 km² (15 x Franças/Bahias)</a:t>
            </a:r>
          </a:p>
          <a:p>
            <a:pPr marL="355600" indent="-342900"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297815" algn="l"/>
                <a:tab pos="298450" algn="l"/>
              </a:tabLst>
            </a:pPr>
            <a:r>
              <a:rPr lang="pt-BR" sz="1900" dirty="0">
                <a:latin typeface="Arial MT"/>
                <a:cs typeface="Arial MT"/>
              </a:rPr>
              <a:t>6 Biomas...</a:t>
            </a:r>
          </a:p>
          <a:p>
            <a:pPr marL="355600" indent="-342900"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297815" algn="l"/>
                <a:tab pos="298450" algn="l"/>
              </a:tabLst>
            </a:pPr>
            <a:endParaRPr lang="pt-BR" sz="1900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4038527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8750"/>
                            </p:stCondLst>
                            <p:childTnLst>
                              <p:par>
                                <p:cTn id="1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Agrupar 7">
            <a:extLst>
              <a:ext uri="{FF2B5EF4-FFF2-40B4-BE49-F238E27FC236}">
                <a16:creationId xmlns:a16="http://schemas.microsoft.com/office/drawing/2014/main" id="{694C57FB-DC02-2D58-2B10-AB78CD94CBA7}"/>
              </a:ext>
            </a:extLst>
          </p:cNvPr>
          <p:cNvGrpSpPr/>
          <p:nvPr/>
        </p:nvGrpSpPr>
        <p:grpSpPr>
          <a:xfrm>
            <a:off x="8133571" y="165692"/>
            <a:ext cx="3962236" cy="3651722"/>
            <a:chOff x="2077312" y="1530646"/>
            <a:chExt cx="3962236" cy="3651722"/>
          </a:xfrm>
        </p:grpSpPr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1B9406EF-22C4-63C3-A5BD-C4215E1270CA}"/>
                </a:ext>
              </a:extLst>
            </p:cNvPr>
            <p:cNvSpPr txBox="1"/>
            <p:nvPr/>
          </p:nvSpPr>
          <p:spPr>
            <a:xfrm>
              <a:off x="2590068" y="1530646"/>
              <a:ext cx="268428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0">
                <a:defRPr sz="1400" b="1" i="0" u="none" strike="noStrike" kern="1200" spc="0" baseline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lt"/>
                  <a:ea typeface="+mn-ea"/>
                  <a:cs typeface="+mn-cs"/>
                </a:defRPr>
              </a:pPr>
              <a:r>
                <a:rPr lang="en-US" sz="1800" b="1" dirty="0"/>
                <a:t> </a:t>
              </a:r>
              <a:r>
                <a:rPr lang="en-US" sz="1800" b="1" dirty="0" err="1"/>
                <a:t>População</a:t>
              </a:r>
              <a:r>
                <a:rPr lang="en-US" sz="1800" b="1" dirty="0"/>
                <a:t> Total (2022) </a:t>
              </a:r>
            </a:p>
          </p:txBody>
        </p:sp>
        <p:graphicFrame>
          <p:nvGraphicFramePr>
            <p:cNvPr id="13" name="Gráfico 12">
              <a:extLst>
                <a:ext uri="{FF2B5EF4-FFF2-40B4-BE49-F238E27FC236}">
                  <a16:creationId xmlns:a16="http://schemas.microsoft.com/office/drawing/2014/main" id="{91F7F756-56A9-9780-CE48-3BD7B6A02BF9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045192987"/>
                </p:ext>
              </p:extLst>
            </p:nvPr>
          </p:nvGraphicFramePr>
          <p:xfrm>
            <a:off x="2077312" y="1876553"/>
            <a:ext cx="3962236" cy="330581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7188238E-B1AB-BE4E-C76A-372136D26ED1}"/>
              </a:ext>
            </a:extLst>
          </p:cNvPr>
          <p:cNvGraphicFramePr>
            <a:graphicFrameLocks/>
          </p:cNvGraphicFramePr>
          <p:nvPr/>
        </p:nvGraphicFramePr>
        <p:xfrm>
          <a:off x="67591" y="2662279"/>
          <a:ext cx="3656684" cy="3592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object 3">
            <a:extLst>
              <a:ext uri="{FF2B5EF4-FFF2-40B4-BE49-F238E27FC236}">
                <a16:creationId xmlns:a16="http://schemas.microsoft.com/office/drawing/2014/main" id="{F9F34E15-6E38-9A41-5161-BACE4C84002E}"/>
              </a:ext>
            </a:extLst>
          </p:cNvPr>
          <p:cNvSpPr txBox="1">
            <a:spLocks/>
          </p:cNvSpPr>
          <p:nvPr/>
        </p:nvSpPr>
        <p:spPr>
          <a:xfrm>
            <a:off x="-184399" y="-109930"/>
            <a:ext cx="11515008" cy="589072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>
            <a:lvl1pPr>
              <a:defRPr sz="4000" b="0" i="0">
                <a:solidFill>
                  <a:schemeClr val="bg1"/>
                </a:solidFill>
                <a:latin typeface="Arial MT"/>
                <a:ea typeface="+mj-ea"/>
                <a:cs typeface="Arial MT"/>
              </a:defRPr>
            </a:lvl1pPr>
          </a:lstStyle>
          <a:p>
            <a:pPr marL="261938" marR="5080" lvl="0" indent="7938">
              <a:lnSpc>
                <a:spcPts val="4320"/>
              </a:lnSpc>
              <a:spcBef>
                <a:spcPts val="640"/>
              </a:spcBef>
              <a:tabLst>
                <a:tab pos="4046854" algn="l"/>
              </a:tabLst>
              <a:defRPr/>
            </a:pPr>
            <a:r>
              <a:rPr lang="pt-BR" sz="3200" b="1" kern="0" spc="-5" dirty="0">
                <a:solidFill>
                  <a:schemeClr val="tx1"/>
                </a:solidFill>
              </a:rPr>
              <a:t>Biomas</a:t>
            </a: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D896FD2B-CA07-2AC1-B492-330AD72F45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5367206"/>
              </p:ext>
            </p:extLst>
          </p:nvPr>
        </p:nvGraphicFramePr>
        <p:xfrm>
          <a:off x="8133571" y="485788"/>
          <a:ext cx="3962236" cy="33535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050A92AC-4E5A-1335-C1F9-85CC8165975C}"/>
              </a:ext>
            </a:extLst>
          </p:cNvPr>
          <p:cNvSpPr txBox="1"/>
          <p:nvPr/>
        </p:nvSpPr>
        <p:spPr>
          <a:xfrm>
            <a:off x="490194" y="2292947"/>
            <a:ext cx="26937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14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 err="1"/>
              <a:t>Área</a:t>
            </a:r>
            <a:r>
              <a:rPr lang="en-US" sz="1800" b="1" dirty="0"/>
              <a:t>: </a:t>
            </a:r>
            <a:r>
              <a:rPr lang="en-US" sz="1800" b="1" dirty="0" err="1"/>
              <a:t>Bioma</a:t>
            </a:r>
            <a:r>
              <a:rPr lang="en-US" sz="1800" b="1" dirty="0"/>
              <a:t>/</a:t>
            </a:r>
            <a:r>
              <a:rPr lang="en-US" sz="1800" b="1" dirty="0" err="1"/>
              <a:t>Brasil</a:t>
            </a:r>
            <a:r>
              <a:rPr lang="en-US" sz="1800" b="1" dirty="0"/>
              <a:t>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2CA4F1B-D895-ED08-D29A-90E35BA1CEC2}"/>
              </a:ext>
            </a:extLst>
          </p:cNvPr>
          <p:cNvSpPr txBox="1"/>
          <p:nvPr/>
        </p:nvSpPr>
        <p:spPr>
          <a:xfrm>
            <a:off x="8646327" y="159046"/>
            <a:ext cx="2684282" cy="369332"/>
          </a:xfrm>
          <a:prstGeom prst="rect">
            <a:avLst/>
          </a:prstGeom>
          <a:solidFill>
            <a:srgbClr val="F5F8F4"/>
          </a:solidFill>
        </p:spPr>
        <p:txBody>
          <a:bodyPr wrap="square">
            <a:spAutoFit/>
          </a:bodyPr>
          <a:lstStyle/>
          <a:p>
            <a:pPr algn="ctr" rtl="0">
              <a:defRPr sz="14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/>
              <a:t> </a:t>
            </a:r>
            <a:r>
              <a:rPr lang="en-US" sz="1800" b="1" dirty="0" err="1"/>
              <a:t>População</a:t>
            </a:r>
            <a:r>
              <a:rPr lang="en-US" sz="1800" b="1" dirty="0"/>
              <a:t> Total (2010) </a:t>
            </a:r>
          </a:p>
        </p:txBody>
      </p:sp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14FFB5F0-B500-25E3-04BC-27368AFB8840}"/>
              </a:ext>
            </a:extLst>
          </p:cNvPr>
          <p:cNvGraphicFramePr>
            <a:graphicFrameLocks/>
          </p:cNvGraphicFramePr>
          <p:nvPr/>
        </p:nvGraphicFramePr>
        <p:xfrm>
          <a:off x="8133570" y="3945476"/>
          <a:ext cx="1953405" cy="2308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803EF354-3BBE-FEFE-5FF6-536DB514FB7E}"/>
              </a:ext>
            </a:extLst>
          </p:cNvPr>
          <p:cNvGraphicFramePr>
            <a:graphicFrameLocks/>
          </p:cNvGraphicFramePr>
          <p:nvPr/>
        </p:nvGraphicFramePr>
        <p:xfrm>
          <a:off x="10086975" y="3937832"/>
          <a:ext cx="2038973" cy="23165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2" name="Imagem 1">
            <a:extLst>
              <a:ext uri="{FF2B5EF4-FFF2-40B4-BE49-F238E27FC236}">
                <a16:creationId xmlns:a16="http://schemas.microsoft.com/office/drawing/2014/main" id="{06A835AC-6FF6-CF31-3EFE-96E71D982D84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97991" y="1636542"/>
            <a:ext cx="4661862" cy="46178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09248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Graphic spid="5" grpId="0">
        <p:bldAsOne/>
      </p:bldGraphic>
      <p:bldP spid="7" grpId="0"/>
      <p:bldP spid="9" grpId="0" animBg="1"/>
      <p:bldGraphic spid="10" grpId="0">
        <p:bldAsOne/>
      </p:bldGraphic>
      <p:bldGraphic spid="11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O relevo brasileiro possui baixas altitudes e muitos planaltos e depressões">
            <a:extLst>
              <a:ext uri="{FF2B5EF4-FFF2-40B4-BE49-F238E27FC236}">
                <a16:creationId xmlns:a16="http://schemas.microsoft.com/office/drawing/2014/main" id="{4C1E98F7-A3FC-7452-C34C-1D7F0502E4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clrChange>
              <a:clrFrom>
                <a:srgbClr val="4548CD"/>
              </a:clrFrom>
              <a:clrTo>
                <a:srgbClr val="4548CD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963161" y="1649243"/>
            <a:ext cx="4228839" cy="4466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>
            <a:extLst>
              <a:ext uri="{FF2B5EF4-FFF2-40B4-BE49-F238E27FC236}">
                <a16:creationId xmlns:a16="http://schemas.microsoft.com/office/drawing/2014/main" id="{9D55B8E4-6CC9-A290-6FB8-658E9646A196}"/>
              </a:ext>
            </a:extLst>
          </p:cNvPr>
          <p:cNvSpPr txBox="1">
            <a:spLocks/>
          </p:cNvSpPr>
          <p:nvPr/>
        </p:nvSpPr>
        <p:spPr>
          <a:xfrm>
            <a:off x="-184399" y="-109930"/>
            <a:ext cx="11515008" cy="589072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>
            <a:lvl1pPr>
              <a:defRPr sz="4000" b="0" i="0">
                <a:solidFill>
                  <a:schemeClr val="bg1"/>
                </a:solidFill>
                <a:latin typeface="Arial MT"/>
                <a:ea typeface="+mj-ea"/>
                <a:cs typeface="Arial MT"/>
              </a:defRPr>
            </a:lvl1pPr>
          </a:lstStyle>
          <a:p>
            <a:pPr marL="261938" marR="5080" lvl="0" indent="7938">
              <a:lnSpc>
                <a:spcPts val="4320"/>
              </a:lnSpc>
              <a:spcBef>
                <a:spcPts val="640"/>
              </a:spcBef>
              <a:tabLst>
                <a:tab pos="4046854" algn="l"/>
              </a:tabLst>
              <a:defRPr/>
            </a:pPr>
            <a:r>
              <a:rPr lang="pt-BR" sz="3200" b="1" kern="0" spc="-5" dirty="0">
                <a:solidFill>
                  <a:schemeClr val="tx1"/>
                </a:solidFill>
              </a:rPr>
              <a:t>Relevo e bacias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4768E39-AD6F-DAE2-7F81-92994F6C4E7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05978"/>
            <a:ext cx="3696101" cy="49830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FAB99DA-166A-5AEB-355F-9881194D6DF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37373" y="5040133"/>
            <a:ext cx="2492090" cy="10759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B9835958-9407-CFD4-45E7-F2F14C3A826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53634" y="479142"/>
            <a:ext cx="2406512" cy="9357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 descr="Lista de regiões hidrográficas do Brasil – Wikipédia, a enciclopédia livre">
            <a:extLst>
              <a:ext uri="{FF2B5EF4-FFF2-40B4-BE49-F238E27FC236}">
                <a16:creationId xmlns:a16="http://schemas.microsoft.com/office/drawing/2014/main" id="{B8549FC3-7530-03AD-8355-1E2A797CBB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67989" y="1937864"/>
            <a:ext cx="3964231" cy="40776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84142FBB-51F2-3EC1-9958-D2E69CA3C268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748661" y="947040"/>
            <a:ext cx="1204973" cy="215396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632AC87B-5857-29A2-06B7-10870D15CC07}"/>
              </a:ext>
            </a:extLst>
          </p:cNvPr>
          <p:cNvCxnSpPr>
            <a:cxnSpLocks/>
          </p:cNvCxnSpPr>
          <p:nvPr/>
        </p:nvCxnSpPr>
        <p:spPr>
          <a:xfrm flipH="1" flipV="1">
            <a:off x="1814539" y="4581487"/>
            <a:ext cx="695581" cy="45864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 Box 24">
            <a:extLst>
              <a:ext uri="{FF2B5EF4-FFF2-40B4-BE49-F238E27FC236}">
                <a16:creationId xmlns:a16="http://schemas.microsoft.com/office/drawing/2014/main" id="{54FE4D1F-1590-E1DB-EA81-B36686E147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3161" y="1295627"/>
            <a:ext cx="2339241" cy="338554"/>
          </a:xfrm>
          <a:prstGeom prst="rect">
            <a:avLst/>
          </a:prstGeom>
          <a:solidFill>
            <a:srgbClr val="145B2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sz="1600" dirty="0">
                <a:solidFill>
                  <a:schemeClr val="bg1"/>
                </a:solidFill>
              </a:rPr>
              <a:t>RELEVO</a:t>
            </a:r>
          </a:p>
        </p:txBody>
      </p:sp>
      <p:sp>
        <p:nvSpPr>
          <p:cNvPr id="11" name="Text Box 24">
            <a:extLst>
              <a:ext uri="{FF2B5EF4-FFF2-40B4-BE49-F238E27FC236}">
                <a16:creationId xmlns:a16="http://schemas.microsoft.com/office/drawing/2014/main" id="{6EB49AA8-777C-EA5C-3CCA-46EF406C35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0146" y="1634181"/>
            <a:ext cx="2762999" cy="338554"/>
          </a:xfrm>
          <a:prstGeom prst="rect">
            <a:avLst/>
          </a:prstGeom>
          <a:solidFill>
            <a:srgbClr val="99CC6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sz="1600" dirty="0"/>
              <a:t>BACIAS HIDROGRÁFICAS</a:t>
            </a:r>
          </a:p>
        </p:txBody>
      </p:sp>
      <p:sp>
        <p:nvSpPr>
          <p:cNvPr id="12" name="Text Box 24">
            <a:extLst>
              <a:ext uri="{FF2B5EF4-FFF2-40B4-BE49-F238E27FC236}">
                <a16:creationId xmlns:a16="http://schemas.microsoft.com/office/drawing/2014/main" id="{A9238A70-1424-2A7F-90FA-FDA5CD5AA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6918" y="1634181"/>
            <a:ext cx="1755187" cy="338554"/>
          </a:xfrm>
          <a:prstGeom prst="rect">
            <a:avLst/>
          </a:prstGeom>
          <a:solidFill>
            <a:srgbClr val="64A5C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sz="1600" dirty="0"/>
              <a:t>AQUÍFEROS</a:t>
            </a:r>
          </a:p>
        </p:txBody>
      </p:sp>
    </p:spTree>
    <p:extLst>
      <p:ext uri="{BB962C8B-B14F-4D97-AF65-F5344CB8AC3E}">
        <p14:creationId xmlns:p14="http://schemas.microsoft.com/office/powerpoint/2010/main" val="40459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3">
            <a:extLst>
              <a:ext uri="{FF2B5EF4-FFF2-40B4-BE49-F238E27FC236}">
                <a16:creationId xmlns:a16="http://schemas.microsoft.com/office/drawing/2014/main" id="{A23EAF80-EEF0-D28F-AFB2-B00B0A6EDBB2}"/>
              </a:ext>
            </a:extLst>
          </p:cNvPr>
          <p:cNvSpPr txBox="1">
            <a:spLocks/>
          </p:cNvSpPr>
          <p:nvPr/>
        </p:nvSpPr>
        <p:spPr>
          <a:xfrm>
            <a:off x="-184399" y="-109930"/>
            <a:ext cx="4499224" cy="589072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>
            <a:lvl1pPr>
              <a:defRPr sz="4000" b="0" i="0">
                <a:solidFill>
                  <a:schemeClr val="bg1"/>
                </a:solidFill>
                <a:latin typeface="Arial MT"/>
                <a:ea typeface="+mj-ea"/>
                <a:cs typeface="Arial MT"/>
              </a:defRPr>
            </a:lvl1pPr>
          </a:lstStyle>
          <a:p>
            <a:pPr marL="261938" marR="5080" lvl="0" indent="7938">
              <a:lnSpc>
                <a:spcPts val="4320"/>
              </a:lnSpc>
              <a:spcBef>
                <a:spcPts val="640"/>
              </a:spcBef>
              <a:tabLst>
                <a:tab pos="4046854" algn="l"/>
              </a:tabLst>
              <a:defRPr/>
            </a:pPr>
            <a:r>
              <a:rPr lang="pt-BR" sz="3200" b="1" kern="0" spc="-5" dirty="0">
                <a:solidFill>
                  <a:schemeClr val="tx1"/>
                </a:solidFill>
              </a:rPr>
              <a:t>Risco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FB46EC91-0E63-F363-E070-B09F004D2D01}"/>
              </a:ext>
            </a:extLst>
          </p:cNvPr>
          <p:cNvSpPr txBox="1"/>
          <p:nvPr/>
        </p:nvSpPr>
        <p:spPr>
          <a:xfrm>
            <a:off x="-184399" y="286821"/>
            <a:ext cx="6191250" cy="599331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>
            <a:defPPr>
              <a:defRPr lang="pt-BR"/>
            </a:defPPr>
            <a:lvl1pPr marL="261938" marR="5080" lvl="0" indent="7938">
              <a:lnSpc>
                <a:spcPts val="4320"/>
              </a:lnSpc>
              <a:spcBef>
                <a:spcPts val="640"/>
              </a:spcBef>
              <a:tabLst>
                <a:tab pos="4046854" algn="l"/>
              </a:tabLst>
              <a:defRPr sz="3200" b="1" i="0" kern="0" spc="-5">
                <a:latin typeface="Arial MT"/>
                <a:ea typeface="+mj-ea"/>
                <a:cs typeface="Arial MT"/>
              </a:defRPr>
            </a:lvl1pPr>
          </a:lstStyle>
          <a:p>
            <a:r>
              <a:rPr lang="pt-BR" dirty="0"/>
              <a:t>mudanças climáticas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5F0A0A64-F775-B70F-E430-11B000F81A30}"/>
              </a:ext>
            </a:extLst>
          </p:cNvPr>
          <p:cNvSpPr txBox="1"/>
          <p:nvPr/>
        </p:nvSpPr>
        <p:spPr>
          <a:xfrm>
            <a:off x="819149" y="5622331"/>
            <a:ext cx="61912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https://sistema.adaptabrasil.mcti.gov.br/</a:t>
            </a:r>
          </a:p>
        </p:txBody>
      </p:sp>
      <p:pic>
        <p:nvPicPr>
          <p:cNvPr id="35" name="Imagem 34">
            <a:extLst>
              <a:ext uri="{FF2B5EF4-FFF2-40B4-BE49-F238E27FC236}">
                <a16:creationId xmlns:a16="http://schemas.microsoft.com/office/drawing/2014/main" id="{DF9167DE-7654-D48B-6E8F-9F73491BBE1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41" y="1311692"/>
            <a:ext cx="6007659" cy="4310639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7112B1AF-A6BB-34FD-0896-AA158BCC4AC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3524" y="1311692"/>
            <a:ext cx="5922241" cy="4307084"/>
          </a:xfrm>
          <a:prstGeom prst="rect">
            <a:avLst/>
          </a:prstGeom>
        </p:spPr>
      </p:pic>
      <p:sp>
        <p:nvSpPr>
          <p:cNvPr id="38" name="CaixaDeTexto 37">
            <a:extLst>
              <a:ext uri="{FF2B5EF4-FFF2-40B4-BE49-F238E27FC236}">
                <a16:creationId xmlns:a16="http://schemas.microsoft.com/office/drawing/2014/main" id="{6BE714B2-3F83-35C2-EA79-82D2C1209EF7}"/>
              </a:ext>
            </a:extLst>
          </p:cNvPr>
          <p:cNvSpPr txBox="1"/>
          <p:nvPr/>
        </p:nvSpPr>
        <p:spPr>
          <a:xfrm>
            <a:off x="4831464" y="1051003"/>
            <a:ext cx="245402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dirty="0"/>
              <a:t>REGIÃO NORTE</a:t>
            </a:r>
          </a:p>
        </p:txBody>
      </p:sp>
    </p:spTree>
    <p:extLst>
      <p:ext uri="{BB962C8B-B14F-4D97-AF65-F5344CB8AC3E}">
        <p14:creationId xmlns:p14="http://schemas.microsoft.com/office/powerpoint/2010/main" val="2307137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CFEC797D-0F06-1FE6-7DB1-3EB1118E3763}"/>
              </a:ext>
            </a:extLst>
          </p:cNvPr>
          <p:cNvSpPr txBox="1"/>
          <p:nvPr/>
        </p:nvSpPr>
        <p:spPr>
          <a:xfrm>
            <a:off x="-176063" y="-142254"/>
            <a:ext cx="5519847" cy="574516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>
            <a:defPPr>
              <a:defRPr lang="pt-BR"/>
            </a:defPPr>
            <a:lvl1pPr marL="261938" marR="5080" lvl="0" indent="7938">
              <a:lnSpc>
                <a:spcPts val="4320"/>
              </a:lnSpc>
              <a:spcBef>
                <a:spcPts val="640"/>
              </a:spcBef>
              <a:tabLst>
                <a:tab pos="4046854" algn="l"/>
              </a:tabLst>
              <a:defRPr sz="3200" b="1" i="0" kern="0" spc="-5">
                <a:latin typeface="Arial MT"/>
                <a:ea typeface="+mj-ea"/>
                <a:cs typeface="Arial MT"/>
              </a:defRPr>
            </a:lvl1pPr>
          </a:lstStyle>
          <a:p>
            <a:pPr>
              <a:lnSpc>
                <a:spcPct val="100000"/>
              </a:lnSpc>
            </a:pPr>
            <a:r>
              <a:rPr lang="pt-BR" dirty="0"/>
              <a:t>Censo Demográfico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34CF52D-6C69-ED02-6ED4-7D7521FF0D84}"/>
              </a:ext>
            </a:extLst>
          </p:cNvPr>
          <p:cNvSpPr txBox="1"/>
          <p:nvPr/>
        </p:nvSpPr>
        <p:spPr>
          <a:xfrm>
            <a:off x="72662" y="1253451"/>
            <a:ext cx="52012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Maior fonte de referência para o CONHECIMENTO DA POPULAÇÃO.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92BD62A-627D-0275-78BF-4162D173FD14}"/>
              </a:ext>
            </a:extLst>
          </p:cNvPr>
          <p:cNvSpPr txBox="1"/>
          <p:nvPr/>
        </p:nvSpPr>
        <p:spPr>
          <a:xfrm>
            <a:off x="224798" y="1984972"/>
            <a:ext cx="568119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dirty="0"/>
              <a:t>Quantos</a:t>
            </a:r>
            <a:r>
              <a:rPr lang="pt-BR" dirty="0"/>
              <a:t> somos?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dirty="0"/>
              <a:t>Onde</a:t>
            </a:r>
            <a:r>
              <a:rPr lang="pt-BR" dirty="0"/>
              <a:t> nos localizamos?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FF0000"/>
                </a:solidFill>
              </a:rPr>
              <a:t>Em que </a:t>
            </a:r>
            <a:r>
              <a:rPr lang="pt-BR" b="1" dirty="0">
                <a:solidFill>
                  <a:srgbClr val="FF0000"/>
                </a:solidFill>
              </a:rPr>
              <a:t>condições</a:t>
            </a:r>
            <a:r>
              <a:rPr lang="pt-BR" dirty="0">
                <a:solidFill>
                  <a:srgbClr val="FF0000"/>
                </a:solidFill>
              </a:rPr>
              <a:t> vivemos?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716CDE5-4F6D-82E9-BF83-18EB38AAC5EB}"/>
              </a:ext>
            </a:extLst>
          </p:cNvPr>
          <p:cNvSpPr txBox="1"/>
          <p:nvPr/>
        </p:nvSpPr>
        <p:spPr>
          <a:xfrm>
            <a:off x="72662" y="3253552"/>
            <a:ext cx="60233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SUBSÍDIOS para as </a:t>
            </a:r>
            <a:r>
              <a:rPr lang="pt-BR" b="1" dirty="0"/>
              <a:t>POLÍTICAS PÚBLICAS </a:t>
            </a:r>
            <a:r>
              <a:rPr lang="pt-BR" dirty="0"/>
              <a:t>do país!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664180E-F565-1EE3-FD4A-90812FA6A6FF}"/>
              </a:ext>
            </a:extLst>
          </p:cNvPr>
          <p:cNvSpPr txBox="1"/>
          <p:nvPr/>
        </p:nvSpPr>
        <p:spPr>
          <a:xfrm>
            <a:off x="72662" y="3645217"/>
            <a:ext cx="5771545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Impacto: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FF0000"/>
                </a:solidFill>
              </a:rPr>
              <a:t>serviços básicos à população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dirty="0"/>
              <a:t>saúde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dirty="0"/>
              <a:t>educação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dirty="0"/>
              <a:t>habitação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dirty="0"/>
              <a:t>empregos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dirty="0"/>
              <a:t>transportes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dirty="0"/>
              <a:t>energia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dirty="0"/>
              <a:t>assistência a crianças, jovens e idosos...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593A1C1-31C1-9A32-25F2-3EAB57A52DFD}"/>
              </a:ext>
            </a:extLst>
          </p:cNvPr>
          <p:cNvSpPr txBox="1"/>
          <p:nvPr/>
        </p:nvSpPr>
        <p:spPr>
          <a:xfrm>
            <a:off x="7004267" y="4937458"/>
            <a:ext cx="428812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/>
              <a:t>Situação do Domicílio 2022: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pt-BR" sz="2400" b="1" dirty="0">
                <a:solidFill>
                  <a:srgbClr val="17A1D6"/>
                </a:solidFill>
              </a:rPr>
              <a:t>Urbano (87,4%)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pt-BR" sz="2400" b="1" dirty="0">
                <a:solidFill>
                  <a:srgbClr val="E97132"/>
                </a:solidFill>
              </a:rPr>
              <a:t>Rural (12,6%)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94C5DFD1-FAAA-3506-51D4-E3E420053B15}"/>
              </a:ext>
            </a:extLst>
          </p:cNvPr>
          <p:cNvCxnSpPr>
            <a:cxnSpLocks/>
          </p:cNvCxnSpPr>
          <p:nvPr/>
        </p:nvCxnSpPr>
        <p:spPr>
          <a:xfrm>
            <a:off x="5321045" y="900656"/>
            <a:ext cx="0" cy="58481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Box 24">
            <a:extLst>
              <a:ext uri="{FF2B5EF4-FFF2-40B4-BE49-F238E27FC236}">
                <a16:creationId xmlns:a16="http://schemas.microsoft.com/office/drawing/2014/main" id="{B372A7A8-6AC0-1B9A-46D3-B792F5C2D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8306" y="1796066"/>
            <a:ext cx="278846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dirty="0">
                <a:latin typeface="Times New Roman" panose="02020603050405020304" pitchFamily="18" charset="0"/>
              </a:rPr>
              <a:t>Pesquisa feita no Brasil: </a:t>
            </a:r>
          </a:p>
          <a:p>
            <a:pPr marL="457200" indent="-457200" eaLnBrk="1" hangingPunct="1">
              <a:spcBef>
                <a:spcPct val="50000"/>
              </a:spcBef>
              <a:buFont typeface="+mj-lt"/>
              <a:buAutoNum type="arabicPeriod"/>
            </a:pPr>
            <a:r>
              <a:rPr lang="pt-BR" altLang="pt-BR" dirty="0">
                <a:latin typeface="Times New Roman" panose="02020603050405020304" pitchFamily="18" charset="0"/>
              </a:rPr>
              <a:t>Estados</a:t>
            </a:r>
          </a:p>
          <a:p>
            <a:pPr marL="457200" indent="-457200" eaLnBrk="1" hangingPunct="1">
              <a:spcBef>
                <a:spcPct val="50000"/>
              </a:spcBef>
              <a:buFont typeface="+mj-lt"/>
              <a:buAutoNum type="arabicPeriod"/>
            </a:pPr>
            <a:r>
              <a:rPr lang="pt-BR" altLang="pt-BR" dirty="0">
                <a:latin typeface="Times New Roman" panose="02020603050405020304" pitchFamily="18" charset="0"/>
              </a:rPr>
              <a:t>Município</a:t>
            </a:r>
          </a:p>
          <a:p>
            <a:pPr marL="457200" indent="-457200" eaLnBrk="1" hangingPunct="1">
              <a:spcBef>
                <a:spcPct val="50000"/>
              </a:spcBef>
              <a:buFont typeface="+mj-lt"/>
              <a:buAutoNum type="arabicPeriod"/>
            </a:pPr>
            <a:r>
              <a:rPr lang="pt-BR" altLang="pt-BR" dirty="0">
                <a:latin typeface="Times New Roman" panose="02020603050405020304" pitchFamily="18" charset="0"/>
              </a:rPr>
              <a:t>Bairro</a:t>
            </a:r>
          </a:p>
          <a:p>
            <a:pPr marL="457200" indent="-457200" eaLnBrk="1" hangingPunct="1">
              <a:spcBef>
                <a:spcPct val="50000"/>
              </a:spcBef>
              <a:buFont typeface="+mj-lt"/>
              <a:buAutoNum type="arabicPeriod"/>
            </a:pPr>
            <a:r>
              <a:rPr lang="pt-BR" altLang="pt-BR" dirty="0">
                <a:solidFill>
                  <a:srgbClr val="FF0000"/>
                </a:solidFill>
                <a:latin typeface="Times New Roman" panose="02020603050405020304" pitchFamily="18" charset="0"/>
              </a:rPr>
              <a:t>Setores Censitários</a:t>
            </a:r>
          </a:p>
          <a:p>
            <a:pPr marL="457200" indent="-457200" eaLnBrk="1" hangingPunct="1">
              <a:spcBef>
                <a:spcPct val="50000"/>
              </a:spcBef>
              <a:buFont typeface="+mj-lt"/>
              <a:buAutoNum type="arabicPeriod"/>
            </a:pPr>
            <a:r>
              <a:rPr lang="pt-BR" altLang="pt-BR" dirty="0">
                <a:latin typeface="Times New Roman" panose="02020603050405020304" pitchFamily="18" charset="0"/>
              </a:rPr>
              <a:t>Domicílio </a:t>
            </a:r>
            <a:r>
              <a:rPr lang="pt-BR" altLang="pt-BR" dirty="0">
                <a:solidFill>
                  <a:srgbClr val="FF0000"/>
                </a:solidFill>
                <a:latin typeface="Times New Roman" panose="02020603050405020304" pitchFamily="18" charset="0"/>
              </a:rPr>
              <a:t>(Sigilo)</a:t>
            </a:r>
          </a:p>
          <a:p>
            <a:pPr marL="457200" indent="-457200" eaLnBrk="1" hangingPunct="1">
              <a:spcBef>
                <a:spcPct val="50000"/>
              </a:spcBef>
              <a:buFont typeface="+mj-lt"/>
              <a:buAutoNum type="arabicPeriod"/>
            </a:pPr>
            <a:r>
              <a:rPr lang="pt-BR" altLang="pt-BR" dirty="0">
                <a:latin typeface="Times New Roman" panose="02020603050405020304" pitchFamily="18" charset="0"/>
              </a:rPr>
              <a:t>Indivíduo </a:t>
            </a:r>
            <a:r>
              <a:rPr lang="pt-BR" altLang="pt-BR" dirty="0">
                <a:solidFill>
                  <a:srgbClr val="FF0000"/>
                </a:solidFill>
                <a:latin typeface="Times New Roman" panose="02020603050405020304" pitchFamily="18" charset="0"/>
              </a:rPr>
              <a:t>(Sigilo)</a:t>
            </a:r>
            <a:endParaRPr lang="pt-BR" altLang="pt-BR" dirty="0">
              <a:latin typeface="Times New Roman" panose="02020603050405020304" pitchFamily="18" charset="0"/>
            </a:endParaRPr>
          </a:p>
        </p:txBody>
      </p:sp>
      <p:pic>
        <p:nvPicPr>
          <p:cNvPr id="1026" name="Picture 2" descr="Prévia do IBGE mostra que população brasileira chegou a 207,8 milhões -  CONDSEF">
            <a:extLst>
              <a:ext uri="{FF2B5EF4-FFF2-40B4-BE49-F238E27FC236}">
                <a16:creationId xmlns:a16="http://schemas.microsoft.com/office/drawing/2014/main" id="{3D0B1B07-01C6-7CC1-28C5-6260F2AD15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378337" y="1404299"/>
            <a:ext cx="4813663" cy="3445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9207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352966B6-D854-3C56-710E-63DB742D348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34150" y="1288263"/>
            <a:ext cx="4637570" cy="4856270"/>
          </a:xfrm>
          <a:custGeom>
            <a:avLst/>
            <a:gdLst>
              <a:gd name="connsiteX0" fmla="*/ 2654775 w 4684903"/>
              <a:gd name="connsiteY0" fmla="*/ 0 h 4819694"/>
              <a:gd name="connsiteX1" fmla="*/ 2654542 w 4684903"/>
              <a:gd name="connsiteY1" fmla="*/ 1757 h 4819694"/>
              <a:gd name="connsiteX2" fmla="*/ 2709240 w 4684903"/>
              <a:gd name="connsiteY2" fmla="*/ 36203 h 4819694"/>
              <a:gd name="connsiteX3" fmla="*/ 2718994 w 4684903"/>
              <a:gd name="connsiteY3" fmla="*/ 38153 h 4819694"/>
              <a:gd name="connsiteX4" fmla="*/ 2775902 w 4684903"/>
              <a:gd name="connsiteY4" fmla="*/ 12732 h 4819694"/>
              <a:gd name="connsiteX5" fmla="*/ 2886105 w 4684903"/>
              <a:gd name="connsiteY5" fmla="*/ 0 h 4819694"/>
              <a:gd name="connsiteX6" fmla="*/ 2973507 w 4684903"/>
              <a:gd name="connsiteY6" fmla="*/ 55170 h 4819694"/>
              <a:gd name="connsiteX7" fmla="*/ 3021378 w 4684903"/>
              <a:gd name="connsiteY7" fmla="*/ 108628 h 4819694"/>
              <a:gd name="connsiteX8" fmla="*/ 3037418 w 4684903"/>
              <a:gd name="connsiteY8" fmla="*/ 110014 h 4819694"/>
              <a:gd name="connsiteX9" fmla="*/ 3036806 w 4684903"/>
              <a:gd name="connsiteY9" fmla="*/ 125858 h 4819694"/>
              <a:gd name="connsiteX10" fmla="*/ 3079910 w 4684903"/>
              <a:gd name="connsiteY10" fmla="*/ 173994 h 4819694"/>
              <a:gd name="connsiteX11" fmla="*/ 3169237 w 4684903"/>
              <a:gd name="connsiteY11" fmla="*/ 235637 h 4819694"/>
              <a:gd name="connsiteX12" fmla="*/ 3178761 w 4684903"/>
              <a:gd name="connsiteY12" fmla="*/ 299231 h 4819694"/>
              <a:gd name="connsiteX13" fmla="*/ 3266165 w 4684903"/>
              <a:gd name="connsiteY13" fmla="*/ 291781 h 4819694"/>
              <a:gd name="connsiteX14" fmla="*/ 3318018 w 4684903"/>
              <a:gd name="connsiteY14" fmla="*/ 303474 h 4819694"/>
              <a:gd name="connsiteX15" fmla="*/ 3361118 w 4684903"/>
              <a:gd name="connsiteY15" fmla="*/ 331012 h 4819694"/>
              <a:gd name="connsiteX16" fmla="*/ 3393345 w 4684903"/>
              <a:gd name="connsiteY16" fmla="*/ 277980 h 4819694"/>
              <a:gd name="connsiteX17" fmla="*/ 3425719 w 4684903"/>
              <a:gd name="connsiteY17" fmla="*/ 250381 h 4819694"/>
              <a:gd name="connsiteX18" fmla="*/ 3486521 w 4684903"/>
              <a:gd name="connsiteY18" fmla="*/ 246137 h 4819694"/>
              <a:gd name="connsiteX19" fmla="*/ 3516922 w 4684903"/>
              <a:gd name="connsiteY19" fmla="*/ 216431 h 4819694"/>
              <a:gd name="connsiteX20" fmla="*/ 3604324 w 4684903"/>
              <a:gd name="connsiteY20" fmla="*/ 135800 h 4819694"/>
              <a:gd name="connsiteX21" fmla="*/ 3642325 w 4684903"/>
              <a:gd name="connsiteY21" fmla="*/ 123069 h 4819694"/>
              <a:gd name="connsiteX22" fmla="*/ 3653725 w 4684903"/>
              <a:gd name="connsiteY22" fmla="*/ 93362 h 4819694"/>
              <a:gd name="connsiteX23" fmla="*/ 3725928 w 4684903"/>
              <a:gd name="connsiteY23" fmla="*/ 46681 h 4819694"/>
              <a:gd name="connsiteX24" fmla="*/ 3801930 w 4684903"/>
              <a:gd name="connsiteY24" fmla="*/ 46681 h 4819694"/>
              <a:gd name="connsiteX25" fmla="*/ 3885532 w 4684903"/>
              <a:gd name="connsiteY25" fmla="*/ 46681 h 4819694"/>
              <a:gd name="connsiteX26" fmla="*/ 3931133 w 4684903"/>
              <a:gd name="connsiteY26" fmla="*/ 21219 h 4819694"/>
              <a:gd name="connsiteX27" fmla="*/ 4037536 w 4684903"/>
              <a:gd name="connsiteY27" fmla="*/ 21219 h 4819694"/>
              <a:gd name="connsiteX28" fmla="*/ 4085687 w 4684903"/>
              <a:gd name="connsiteY28" fmla="*/ 23294 h 4819694"/>
              <a:gd name="connsiteX29" fmla="*/ 4111712 w 4684903"/>
              <a:gd name="connsiteY29" fmla="*/ 69976 h 4819694"/>
              <a:gd name="connsiteX30" fmla="*/ 4087662 w 4684903"/>
              <a:gd name="connsiteY30" fmla="*/ 121999 h 4819694"/>
              <a:gd name="connsiteX31" fmla="*/ 4067937 w 4684903"/>
              <a:gd name="connsiteY31" fmla="*/ 199457 h 4819694"/>
              <a:gd name="connsiteX32" fmla="*/ 4067937 w 4684903"/>
              <a:gd name="connsiteY32" fmla="*/ 241893 h 4819694"/>
              <a:gd name="connsiteX33" fmla="*/ 4111038 w 4684903"/>
              <a:gd name="connsiteY33" fmla="*/ 290743 h 4819694"/>
              <a:gd name="connsiteX34" fmla="*/ 4134463 w 4684903"/>
              <a:gd name="connsiteY34" fmla="*/ 352261 h 4819694"/>
              <a:gd name="connsiteX35" fmla="*/ 4166739 w 4684903"/>
              <a:gd name="connsiteY35" fmla="*/ 381936 h 4819694"/>
              <a:gd name="connsiteX36" fmla="*/ 4212341 w 4684903"/>
              <a:gd name="connsiteY36" fmla="*/ 343742 h 4819694"/>
              <a:gd name="connsiteX37" fmla="*/ 4283919 w 4684903"/>
              <a:gd name="connsiteY37" fmla="*/ 310893 h 4819694"/>
              <a:gd name="connsiteX38" fmla="*/ 4318744 w 4684903"/>
              <a:gd name="connsiteY38" fmla="*/ 356475 h 4819694"/>
              <a:gd name="connsiteX39" fmla="*/ 4364345 w 4684903"/>
              <a:gd name="connsiteY39" fmla="*/ 326768 h 4819694"/>
              <a:gd name="connsiteX40" fmla="*/ 4413746 w 4684903"/>
              <a:gd name="connsiteY40" fmla="*/ 331012 h 4819694"/>
              <a:gd name="connsiteX41" fmla="*/ 4482922 w 4684903"/>
              <a:gd name="connsiteY41" fmla="*/ 406361 h 4819694"/>
              <a:gd name="connsiteX42" fmla="*/ 4470747 w 4684903"/>
              <a:gd name="connsiteY42" fmla="*/ 500760 h 4819694"/>
              <a:gd name="connsiteX43" fmla="*/ 4428947 w 4684903"/>
              <a:gd name="connsiteY43" fmla="*/ 560172 h 4819694"/>
              <a:gd name="connsiteX44" fmla="*/ 4503173 w 4684903"/>
              <a:gd name="connsiteY44" fmla="*/ 585667 h 4819694"/>
              <a:gd name="connsiteX45" fmla="*/ 4523374 w 4684903"/>
              <a:gd name="connsiteY45" fmla="*/ 649292 h 4819694"/>
              <a:gd name="connsiteX46" fmla="*/ 4535449 w 4684903"/>
              <a:gd name="connsiteY46" fmla="*/ 737341 h 4819694"/>
              <a:gd name="connsiteX47" fmla="*/ 4567219 w 4684903"/>
              <a:gd name="connsiteY47" fmla="*/ 755172 h 4819694"/>
              <a:gd name="connsiteX48" fmla="*/ 4617210 w 4684903"/>
              <a:gd name="connsiteY48" fmla="*/ 768858 h 4819694"/>
              <a:gd name="connsiteX49" fmla="*/ 4662776 w 4684903"/>
              <a:gd name="connsiteY49" fmla="*/ 827559 h 4819694"/>
              <a:gd name="connsiteX50" fmla="*/ 4684903 w 4684903"/>
              <a:gd name="connsiteY50" fmla="*/ 916584 h 4819694"/>
              <a:gd name="connsiteX51" fmla="*/ 4670953 w 4684903"/>
              <a:gd name="connsiteY51" fmla="*/ 989827 h 4819694"/>
              <a:gd name="connsiteX52" fmla="*/ 4622752 w 4684903"/>
              <a:gd name="connsiteY52" fmla="*/ 1031227 h 4819694"/>
              <a:gd name="connsiteX53" fmla="*/ 4646326 w 4684903"/>
              <a:gd name="connsiteY53" fmla="*/ 1084227 h 4819694"/>
              <a:gd name="connsiteX54" fmla="*/ 4615152 w 4684903"/>
              <a:gd name="connsiteY54" fmla="*/ 1107615 h 4819694"/>
              <a:gd name="connsiteX55" fmla="*/ 4601925 w 4684903"/>
              <a:gd name="connsiteY55" fmla="*/ 1164858 h 4819694"/>
              <a:gd name="connsiteX56" fmla="*/ 4594325 w 4684903"/>
              <a:gd name="connsiteY56" fmla="*/ 1221097 h 4819694"/>
              <a:gd name="connsiteX57" fmla="*/ 4593702 w 4684903"/>
              <a:gd name="connsiteY57" fmla="*/ 1322607 h 4819694"/>
              <a:gd name="connsiteX58" fmla="*/ 4576576 w 4684903"/>
              <a:gd name="connsiteY58" fmla="*/ 1401376 h 4819694"/>
              <a:gd name="connsiteX59" fmla="*/ 4566762 w 4684903"/>
              <a:gd name="connsiteY59" fmla="*/ 1433864 h 4819694"/>
              <a:gd name="connsiteX60" fmla="*/ 4563236 w 4684903"/>
              <a:gd name="connsiteY60" fmla="*/ 1469740 h 4819694"/>
              <a:gd name="connsiteX61" fmla="*/ 4570295 w 4684903"/>
              <a:gd name="connsiteY61" fmla="*/ 1507401 h 4819694"/>
              <a:gd name="connsiteX62" fmla="*/ 4595960 w 4684903"/>
              <a:gd name="connsiteY62" fmla="*/ 1554198 h 4819694"/>
              <a:gd name="connsiteX63" fmla="*/ 4591419 w 4684903"/>
              <a:gd name="connsiteY63" fmla="*/ 1652250 h 4819694"/>
              <a:gd name="connsiteX64" fmla="*/ 4593912 w 4684903"/>
              <a:gd name="connsiteY64" fmla="*/ 1728468 h 4819694"/>
              <a:gd name="connsiteX65" fmla="*/ 4642012 w 4684903"/>
              <a:gd name="connsiteY65" fmla="*/ 1881705 h 4819694"/>
              <a:gd name="connsiteX66" fmla="*/ 4660839 w 4684903"/>
              <a:gd name="connsiteY66" fmla="*/ 2006746 h 4819694"/>
              <a:gd name="connsiteX67" fmla="*/ 4651328 w 4684903"/>
              <a:gd name="connsiteY67" fmla="*/ 2058359 h 4819694"/>
              <a:gd name="connsiteX68" fmla="*/ 4675475 w 4684903"/>
              <a:gd name="connsiteY68" fmla="*/ 2132193 h 4819694"/>
              <a:gd name="connsiteX69" fmla="*/ 4634659 w 4684903"/>
              <a:gd name="connsiteY69" fmla="*/ 2180230 h 4819694"/>
              <a:gd name="connsiteX70" fmla="*/ 4640202 w 4684903"/>
              <a:gd name="connsiteY70" fmla="*/ 2254862 h 4819694"/>
              <a:gd name="connsiteX71" fmla="*/ 4629549 w 4684903"/>
              <a:gd name="connsiteY71" fmla="*/ 2312422 h 4819694"/>
              <a:gd name="connsiteX72" fmla="*/ 4638598 w 4684903"/>
              <a:gd name="connsiteY72" fmla="*/ 2404523 h 4819694"/>
              <a:gd name="connsiteX73" fmla="*/ 4659696 w 4684903"/>
              <a:gd name="connsiteY73" fmla="*/ 2470818 h 4819694"/>
              <a:gd name="connsiteX74" fmla="*/ 4631359 w 4684903"/>
              <a:gd name="connsiteY74" fmla="*/ 2525202 h 4819694"/>
              <a:gd name="connsiteX75" fmla="*/ 4610611 w 4684903"/>
              <a:gd name="connsiteY75" fmla="*/ 2574828 h 4819694"/>
              <a:gd name="connsiteX76" fmla="*/ 4580321 w 4684903"/>
              <a:gd name="connsiteY76" fmla="*/ 2618496 h 4819694"/>
              <a:gd name="connsiteX77" fmla="*/ 4584178 w 4684903"/>
              <a:gd name="connsiteY77" fmla="*/ 2662163 h 4819694"/>
              <a:gd name="connsiteX78" fmla="*/ 4572132 w 4684903"/>
              <a:gd name="connsiteY78" fmla="*/ 2757031 h 4819694"/>
              <a:gd name="connsiteX79" fmla="*/ 4542081 w 4684903"/>
              <a:gd name="connsiteY79" fmla="*/ 2827705 h 4819694"/>
              <a:gd name="connsiteX80" fmla="*/ 4551605 w 4684903"/>
              <a:gd name="connsiteY80" fmla="*/ 2890825 h 4819694"/>
              <a:gd name="connsiteX81" fmla="*/ 4513602 w 4684903"/>
              <a:gd name="connsiteY81" fmla="*/ 2932105 h 4819694"/>
              <a:gd name="connsiteX82" fmla="*/ 4507363 w 4684903"/>
              <a:gd name="connsiteY82" fmla="*/ 2985304 h 4819694"/>
              <a:gd name="connsiteX83" fmla="*/ 4509745 w 4684903"/>
              <a:gd name="connsiteY83" fmla="*/ 3038100 h 4819694"/>
              <a:gd name="connsiteX84" fmla="*/ 4509048 w 4684903"/>
              <a:gd name="connsiteY84" fmla="*/ 3067081 h 4819694"/>
              <a:gd name="connsiteX85" fmla="*/ 4552814 w 4684903"/>
              <a:gd name="connsiteY85" fmla="*/ 3131003 h 4819694"/>
              <a:gd name="connsiteX86" fmla="*/ 4542845 w 4684903"/>
              <a:gd name="connsiteY86" fmla="*/ 3215168 h 4819694"/>
              <a:gd name="connsiteX87" fmla="*/ 4540369 w 4684903"/>
              <a:gd name="connsiteY87" fmla="*/ 3312810 h 4819694"/>
              <a:gd name="connsiteX88" fmla="*/ 4522223 w 4684903"/>
              <a:gd name="connsiteY88" fmla="*/ 3372746 h 4819694"/>
              <a:gd name="connsiteX89" fmla="*/ 4491599 w 4684903"/>
              <a:gd name="connsiteY89" fmla="*/ 3421980 h 4819694"/>
              <a:gd name="connsiteX90" fmla="*/ 4464597 w 4684903"/>
              <a:gd name="connsiteY90" fmla="*/ 3566083 h 4819694"/>
              <a:gd name="connsiteX91" fmla="*/ 4479920 w 4684903"/>
              <a:gd name="connsiteY91" fmla="*/ 3527021 h 4819694"/>
              <a:gd name="connsiteX92" fmla="*/ 4469480 w 4684903"/>
              <a:gd name="connsiteY92" fmla="*/ 3586934 h 4819694"/>
              <a:gd name="connsiteX93" fmla="*/ 4498698 w 4684903"/>
              <a:gd name="connsiteY93" fmla="*/ 3642083 h 4819694"/>
              <a:gd name="connsiteX94" fmla="*/ 4483497 w 4684903"/>
              <a:gd name="connsiteY94" fmla="*/ 3695105 h 4819694"/>
              <a:gd name="connsiteX95" fmla="*/ 4478430 w 4684903"/>
              <a:gd name="connsiteY95" fmla="*/ 3802721 h 4819694"/>
              <a:gd name="connsiteX96" fmla="*/ 4423338 w 4684903"/>
              <a:gd name="connsiteY96" fmla="*/ 3859966 h 4819694"/>
              <a:gd name="connsiteX97" fmla="*/ 4335919 w 4684903"/>
              <a:gd name="connsiteY97" fmla="*/ 3882714 h 4819694"/>
              <a:gd name="connsiteX98" fmla="*/ 4278835 w 4684903"/>
              <a:gd name="connsiteY98" fmla="*/ 3899700 h 4819694"/>
              <a:gd name="connsiteX99" fmla="*/ 4183814 w 4684903"/>
              <a:gd name="connsiteY99" fmla="*/ 3927227 h 4819694"/>
              <a:gd name="connsiteX100" fmla="*/ 4055254 w 4684903"/>
              <a:gd name="connsiteY100" fmla="*/ 3956453 h 4819694"/>
              <a:gd name="connsiteX101" fmla="*/ 3870988 w 4684903"/>
              <a:gd name="connsiteY101" fmla="*/ 4027541 h 4819694"/>
              <a:gd name="connsiteX102" fmla="*/ 3715941 w 4684903"/>
              <a:gd name="connsiteY102" fmla="*/ 4093818 h 4819694"/>
              <a:gd name="connsiteX103" fmla="*/ 3655041 w 4684903"/>
              <a:gd name="connsiteY103" fmla="*/ 4130346 h 4819694"/>
              <a:gd name="connsiteX104" fmla="*/ 3565155 w 4684903"/>
              <a:gd name="connsiteY104" fmla="*/ 4156889 h 4819694"/>
              <a:gd name="connsiteX105" fmla="*/ 3513138 w 4684903"/>
              <a:gd name="connsiteY105" fmla="*/ 4182844 h 4819694"/>
              <a:gd name="connsiteX106" fmla="*/ 3451761 w 4684903"/>
              <a:gd name="connsiteY106" fmla="*/ 4226342 h 4819694"/>
              <a:gd name="connsiteX107" fmla="*/ 3330124 w 4684903"/>
              <a:gd name="connsiteY107" fmla="*/ 4291015 h 4819694"/>
              <a:gd name="connsiteX108" fmla="*/ 3125626 w 4684903"/>
              <a:gd name="connsiteY108" fmla="*/ 4365309 h 4819694"/>
              <a:gd name="connsiteX109" fmla="*/ 3041415 w 4684903"/>
              <a:gd name="connsiteY109" fmla="*/ 4433160 h 4819694"/>
              <a:gd name="connsiteX110" fmla="*/ 2983047 w 4684903"/>
              <a:gd name="connsiteY110" fmla="*/ 4475512 h 4819694"/>
              <a:gd name="connsiteX111" fmla="*/ 2901436 w 4684903"/>
              <a:gd name="connsiteY111" fmla="*/ 4550855 h 4819694"/>
              <a:gd name="connsiteX112" fmla="*/ 2767034 w 4684903"/>
              <a:gd name="connsiteY112" fmla="*/ 4607606 h 4819694"/>
              <a:gd name="connsiteX113" fmla="*/ 2713260 w 4684903"/>
              <a:gd name="connsiteY113" fmla="*/ 4633447 h 4819694"/>
              <a:gd name="connsiteX114" fmla="*/ 2594816 w 4684903"/>
              <a:gd name="connsiteY114" fmla="*/ 4678449 h 4819694"/>
              <a:gd name="connsiteX115" fmla="*/ 2532143 w 4684903"/>
              <a:gd name="connsiteY115" fmla="*/ 4599593 h 4819694"/>
              <a:gd name="connsiteX116" fmla="*/ 2467038 w 4684903"/>
              <a:gd name="connsiteY116" fmla="*/ 4524135 h 4819694"/>
              <a:gd name="connsiteX117" fmla="*/ 2411460 w 4684903"/>
              <a:gd name="connsiteY117" fmla="*/ 4492977 h 4819694"/>
              <a:gd name="connsiteX118" fmla="*/ 2370071 w 4684903"/>
              <a:gd name="connsiteY118" fmla="*/ 4538164 h 4819694"/>
              <a:gd name="connsiteX119" fmla="*/ 2315901 w 4684903"/>
              <a:gd name="connsiteY119" fmla="*/ 4588739 h 4819694"/>
              <a:gd name="connsiteX120" fmla="*/ 2209524 w 4684903"/>
              <a:gd name="connsiteY120" fmla="*/ 4609709 h 4819694"/>
              <a:gd name="connsiteX121" fmla="*/ 2140029 w 4684903"/>
              <a:gd name="connsiteY121" fmla="*/ 4647217 h 4819694"/>
              <a:gd name="connsiteX122" fmla="*/ 1992263 w 4684903"/>
              <a:gd name="connsiteY122" fmla="*/ 4811280 h 4819694"/>
              <a:gd name="connsiteX123" fmla="*/ 1881963 w 4684903"/>
              <a:gd name="connsiteY123" fmla="*/ 4819694 h 4819694"/>
              <a:gd name="connsiteX124" fmla="*/ 1554646 w 4684903"/>
              <a:gd name="connsiteY124" fmla="*/ 4809801 h 4819694"/>
              <a:gd name="connsiteX125" fmla="*/ 845312 w 4684903"/>
              <a:gd name="connsiteY125" fmla="*/ 4378833 h 4819694"/>
              <a:gd name="connsiteX126" fmla="*/ 586932 w 4684903"/>
              <a:gd name="connsiteY126" fmla="*/ 4344198 h 4819694"/>
              <a:gd name="connsiteX127" fmla="*/ 587308 w 4684903"/>
              <a:gd name="connsiteY127" fmla="*/ 4343570 h 4819694"/>
              <a:gd name="connsiteX128" fmla="*/ 503440 w 4684903"/>
              <a:gd name="connsiteY128" fmla="*/ 4330567 h 4819694"/>
              <a:gd name="connsiteX129" fmla="*/ 351435 w 4684903"/>
              <a:gd name="connsiteY129" fmla="*/ 4310684 h 4819694"/>
              <a:gd name="connsiteX130" fmla="*/ 222232 w 4684903"/>
              <a:gd name="connsiteY130" fmla="*/ 4286825 h 4819694"/>
              <a:gd name="connsiteX131" fmla="*/ 81628 w 4684903"/>
              <a:gd name="connsiteY131" fmla="*/ 4278870 h 4819694"/>
              <a:gd name="connsiteX132" fmla="*/ 0 w 4684903"/>
              <a:gd name="connsiteY132" fmla="*/ 4293142 h 4819694"/>
              <a:gd name="connsiteX133" fmla="*/ 13226 w 4684903"/>
              <a:gd name="connsiteY133" fmla="*/ 4243082 h 4819694"/>
              <a:gd name="connsiteX134" fmla="*/ 51227 w 4684903"/>
              <a:gd name="connsiteY134" fmla="*/ 4207291 h 4819694"/>
              <a:gd name="connsiteX135" fmla="*/ 119629 w 4684903"/>
              <a:gd name="connsiteY135" fmla="*/ 4131735 h 4819694"/>
              <a:gd name="connsiteX136" fmla="*/ 172831 w 4684903"/>
              <a:gd name="connsiteY136" fmla="*/ 4036296 h 4819694"/>
              <a:gd name="connsiteX137" fmla="*/ 222232 w 4684903"/>
              <a:gd name="connsiteY137" fmla="*/ 3940856 h 4819694"/>
              <a:gd name="connsiteX138" fmla="*/ 260234 w 4684903"/>
              <a:gd name="connsiteY138" fmla="*/ 3924949 h 4819694"/>
              <a:gd name="connsiteX139" fmla="*/ 245033 w 4684903"/>
              <a:gd name="connsiteY139" fmla="*/ 3865299 h 4819694"/>
              <a:gd name="connsiteX140" fmla="*/ 195631 w 4684903"/>
              <a:gd name="connsiteY140" fmla="*/ 3797697 h 4819694"/>
              <a:gd name="connsiteX141" fmla="*/ 210832 w 4684903"/>
              <a:gd name="connsiteY141" fmla="*/ 3738046 h 4819694"/>
              <a:gd name="connsiteX142" fmla="*/ 237433 w 4684903"/>
              <a:gd name="connsiteY142" fmla="*/ 3706234 h 4819694"/>
              <a:gd name="connsiteX143" fmla="*/ 214632 w 4684903"/>
              <a:gd name="connsiteY143" fmla="*/ 3678397 h 4819694"/>
              <a:gd name="connsiteX144" fmla="*/ 218432 w 4684903"/>
              <a:gd name="connsiteY144" fmla="*/ 3642608 h 4819694"/>
              <a:gd name="connsiteX145" fmla="*/ 267834 w 4684903"/>
              <a:gd name="connsiteY145" fmla="*/ 3567052 h 4819694"/>
              <a:gd name="connsiteX146" fmla="*/ 317234 w 4684903"/>
              <a:gd name="connsiteY146" fmla="*/ 3491494 h 4819694"/>
              <a:gd name="connsiteX147" fmla="*/ 324834 w 4684903"/>
              <a:gd name="connsiteY147" fmla="*/ 3411962 h 4819694"/>
              <a:gd name="connsiteX148" fmla="*/ 271634 w 4684903"/>
              <a:gd name="connsiteY148" fmla="*/ 3336406 h 4819694"/>
              <a:gd name="connsiteX149" fmla="*/ 222232 w 4684903"/>
              <a:gd name="connsiteY149" fmla="*/ 3193247 h 4819694"/>
              <a:gd name="connsiteX150" fmla="*/ 161431 w 4684903"/>
              <a:gd name="connsiteY150" fmla="*/ 3046110 h 4819694"/>
              <a:gd name="connsiteX151" fmla="*/ 180431 w 4684903"/>
              <a:gd name="connsiteY151" fmla="*/ 2847278 h 4819694"/>
              <a:gd name="connsiteX152" fmla="*/ 207032 w 4684903"/>
              <a:gd name="connsiteY152" fmla="*/ 2755816 h 4819694"/>
              <a:gd name="connsiteX153" fmla="*/ 172831 w 4684903"/>
              <a:gd name="connsiteY153" fmla="*/ 2755816 h 4819694"/>
              <a:gd name="connsiteX154" fmla="*/ 172831 w 4684903"/>
              <a:gd name="connsiteY154" fmla="*/ 2716048 h 4819694"/>
              <a:gd name="connsiteX155" fmla="*/ 214632 w 4684903"/>
              <a:gd name="connsiteY155" fmla="*/ 2644469 h 4819694"/>
              <a:gd name="connsiteX156" fmla="*/ 256432 w 4684903"/>
              <a:gd name="connsiteY156" fmla="*/ 2584819 h 4819694"/>
              <a:gd name="connsiteX157" fmla="*/ 317234 w 4684903"/>
              <a:gd name="connsiteY157" fmla="*/ 2441660 h 4819694"/>
              <a:gd name="connsiteX158" fmla="*/ 321034 w 4684903"/>
              <a:gd name="connsiteY158" fmla="*/ 2330314 h 4819694"/>
              <a:gd name="connsiteX159" fmla="*/ 374236 w 4684903"/>
              <a:gd name="connsiteY159" fmla="*/ 2167271 h 4819694"/>
              <a:gd name="connsiteX160" fmla="*/ 387561 w 4684903"/>
              <a:gd name="connsiteY160" fmla="*/ 2046465 h 4819694"/>
              <a:gd name="connsiteX161" fmla="*/ 477513 w 4684903"/>
              <a:gd name="connsiteY161" fmla="*/ 2070292 h 4819694"/>
              <a:gd name="connsiteX162" fmla="*/ 535766 w 4684903"/>
              <a:gd name="connsiteY162" fmla="*/ 2116408 h 4819694"/>
              <a:gd name="connsiteX163" fmla="*/ 636443 w 4684903"/>
              <a:gd name="connsiteY163" fmla="*/ 2167271 h 4819694"/>
              <a:gd name="connsiteX164" fmla="*/ 727645 w 4684903"/>
              <a:gd name="connsiteY164" fmla="*/ 2195108 h 4819694"/>
              <a:gd name="connsiteX165" fmla="*/ 822649 w 4684903"/>
              <a:gd name="connsiteY165" fmla="*/ 2230898 h 4819694"/>
              <a:gd name="connsiteX166" fmla="*/ 894849 w 4684903"/>
              <a:gd name="connsiteY166" fmla="*/ 2250780 h 4819694"/>
              <a:gd name="connsiteX167" fmla="*/ 970852 w 4684903"/>
              <a:gd name="connsiteY167" fmla="*/ 2203061 h 4819694"/>
              <a:gd name="connsiteX168" fmla="*/ 995105 w 4684903"/>
              <a:gd name="connsiteY168" fmla="*/ 2181911 h 4819694"/>
              <a:gd name="connsiteX169" fmla="*/ 982366 w 4684903"/>
              <a:gd name="connsiteY169" fmla="*/ 2169922 h 4819694"/>
              <a:gd name="connsiteX170" fmla="*/ 1001484 w 4684903"/>
              <a:gd name="connsiteY170" fmla="*/ 2176349 h 4819694"/>
              <a:gd name="connsiteX171" fmla="*/ 1039254 w 4684903"/>
              <a:gd name="connsiteY171" fmla="*/ 2143412 h 4819694"/>
              <a:gd name="connsiteX172" fmla="*/ 1088656 w 4684903"/>
              <a:gd name="connsiteY172" fmla="*/ 2159318 h 4819694"/>
              <a:gd name="connsiteX173" fmla="*/ 1127036 w 4684903"/>
              <a:gd name="connsiteY173" fmla="*/ 2169785 h 4819694"/>
              <a:gd name="connsiteX174" fmla="*/ 1205283 w 4684903"/>
              <a:gd name="connsiteY174" fmla="*/ 2165434 h 4819694"/>
              <a:gd name="connsiteX175" fmla="*/ 1244883 w 4684903"/>
              <a:gd name="connsiteY175" fmla="*/ 2137075 h 4819694"/>
              <a:gd name="connsiteX176" fmla="*/ 1272187 w 4684903"/>
              <a:gd name="connsiteY176" fmla="*/ 2102792 h 4819694"/>
              <a:gd name="connsiteX177" fmla="*/ 1313329 w 4684903"/>
              <a:gd name="connsiteY177" fmla="*/ 2007576 h 4819694"/>
              <a:gd name="connsiteX178" fmla="*/ 1367003 w 4684903"/>
              <a:gd name="connsiteY178" fmla="*/ 1915630 h 4819694"/>
              <a:gd name="connsiteX179" fmla="*/ 1461819 w 4684903"/>
              <a:gd name="connsiteY179" fmla="*/ 1868360 h 4819694"/>
              <a:gd name="connsiteX180" fmla="*/ 1502826 w 4684903"/>
              <a:gd name="connsiteY180" fmla="*/ 1873522 h 4819694"/>
              <a:gd name="connsiteX181" fmla="*/ 1556566 w 4684903"/>
              <a:gd name="connsiteY181" fmla="*/ 1870282 h 4819694"/>
              <a:gd name="connsiteX182" fmla="*/ 1587047 w 4684903"/>
              <a:gd name="connsiteY182" fmla="*/ 1897896 h 4819694"/>
              <a:gd name="connsiteX183" fmla="*/ 1631262 w 4684903"/>
              <a:gd name="connsiteY183" fmla="*/ 1905207 h 4819694"/>
              <a:gd name="connsiteX184" fmla="*/ 1669194 w 4684903"/>
              <a:gd name="connsiteY184" fmla="*/ 1937790 h 4819694"/>
              <a:gd name="connsiteX185" fmla="*/ 1701780 w 4684903"/>
              <a:gd name="connsiteY185" fmla="*/ 1941414 h 4819694"/>
              <a:gd name="connsiteX186" fmla="*/ 1747066 w 4684903"/>
              <a:gd name="connsiteY186" fmla="*/ 1848282 h 4819694"/>
              <a:gd name="connsiteX187" fmla="*/ 1801642 w 4684903"/>
              <a:gd name="connsiteY187" fmla="*/ 1776862 h 4819694"/>
              <a:gd name="connsiteX188" fmla="*/ 1808927 w 4684903"/>
              <a:gd name="connsiteY188" fmla="*/ 1710829 h 4819694"/>
              <a:gd name="connsiteX189" fmla="*/ 1843751 w 4684903"/>
              <a:gd name="connsiteY189" fmla="*/ 1634149 h 4819694"/>
              <a:gd name="connsiteX190" fmla="*/ 1926034 w 4684903"/>
              <a:gd name="connsiteY190" fmla="*/ 1554006 h 4819694"/>
              <a:gd name="connsiteX191" fmla="*/ 2005040 w 4684903"/>
              <a:gd name="connsiteY191" fmla="*/ 1540858 h 4819694"/>
              <a:gd name="connsiteX192" fmla="*/ 2058682 w 4684903"/>
              <a:gd name="connsiteY192" fmla="*/ 1588354 h 4819694"/>
              <a:gd name="connsiteX193" fmla="*/ 2107109 w 4684903"/>
              <a:gd name="connsiteY193" fmla="*/ 1651725 h 4819694"/>
              <a:gd name="connsiteX194" fmla="*/ 2216596 w 4684903"/>
              <a:gd name="connsiteY194" fmla="*/ 1685847 h 4819694"/>
              <a:gd name="connsiteX195" fmla="*/ 2282834 w 4684903"/>
              <a:gd name="connsiteY195" fmla="*/ 1684597 h 4819694"/>
              <a:gd name="connsiteX196" fmla="*/ 2299545 w 4684903"/>
              <a:gd name="connsiteY196" fmla="*/ 1650699 h 4819694"/>
              <a:gd name="connsiteX197" fmla="*/ 2325179 w 4684903"/>
              <a:gd name="connsiteY197" fmla="*/ 1626681 h 4819694"/>
              <a:gd name="connsiteX198" fmla="*/ 2324844 w 4684903"/>
              <a:gd name="connsiteY198" fmla="*/ 1559995 h 4819694"/>
              <a:gd name="connsiteX199" fmla="*/ 2346115 w 4684903"/>
              <a:gd name="connsiteY199" fmla="*/ 1441898 h 4819694"/>
              <a:gd name="connsiteX200" fmla="*/ 2440314 w 4684903"/>
              <a:gd name="connsiteY200" fmla="*/ 1189299 h 4819694"/>
              <a:gd name="connsiteX201" fmla="*/ 2488933 w 4684903"/>
              <a:gd name="connsiteY201" fmla="*/ 1038396 h 4819694"/>
              <a:gd name="connsiteX202" fmla="*/ 2531475 w 4684903"/>
              <a:gd name="connsiteY202" fmla="*/ 894054 h 4819694"/>
              <a:gd name="connsiteX203" fmla="*/ 2543630 w 4684903"/>
              <a:gd name="connsiteY203" fmla="*/ 779236 h 4819694"/>
              <a:gd name="connsiteX204" fmla="*/ 2574016 w 4684903"/>
              <a:gd name="connsiteY204" fmla="*/ 651297 h 4819694"/>
              <a:gd name="connsiteX205" fmla="*/ 2550156 w 4684903"/>
              <a:gd name="connsiteY205" fmla="*/ 539337 h 4819694"/>
              <a:gd name="connsiteX206" fmla="*/ 2577055 w 4684903"/>
              <a:gd name="connsiteY206" fmla="*/ 398697 h 4819694"/>
              <a:gd name="connsiteX207" fmla="*/ 2598327 w 4684903"/>
              <a:gd name="connsiteY207" fmla="*/ 290440 h 4819694"/>
              <a:gd name="connsiteX208" fmla="*/ 2614855 w 4684903"/>
              <a:gd name="connsiteY208" fmla="*/ 207711 h 4819694"/>
              <a:gd name="connsiteX209" fmla="*/ 2608698 w 4684903"/>
              <a:gd name="connsiteY209" fmla="*/ 203699 h 4819694"/>
              <a:gd name="connsiteX210" fmla="*/ 2616298 w 4684903"/>
              <a:gd name="connsiteY210" fmla="*/ 144287 h 4819694"/>
              <a:gd name="connsiteX211" fmla="*/ 2630450 w 4684903"/>
              <a:gd name="connsiteY211" fmla="*/ 129654 h 4819694"/>
              <a:gd name="connsiteX212" fmla="*/ 2631752 w 4684903"/>
              <a:gd name="connsiteY212" fmla="*/ 123136 h 4819694"/>
              <a:gd name="connsiteX213" fmla="*/ 2653023 w 4684903"/>
              <a:gd name="connsiteY213" fmla="*/ 1757 h 4819694"/>
              <a:gd name="connsiteX214" fmla="*/ 2654775 w 4684903"/>
              <a:gd name="connsiteY214" fmla="*/ 0 h 4819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4684903" h="4819694">
                <a:moveTo>
                  <a:pt x="2654775" y="0"/>
                </a:moveTo>
                <a:lnTo>
                  <a:pt x="2654542" y="1757"/>
                </a:lnTo>
                <a:lnTo>
                  <a:pt x="2709240" y="36203"/>
                </a:lnTo>
                <a:lnTo>
                  <a:pt x="2718994" y="38153"/>
                </a:lnTo>
                <a:lnTo>
                  <a:pt x="2775902" y="12732"/>
                </a:lnTo>
                <a:lnTo>
                  <a:pt x="2886105" y="0"/>
                </a:lnTo>
                <a:lnTo>
                  <a:pt x="2973507" y="55170"/>
                </a:lnTo>
                <a:lnTo>
                  <a:pt x="3021378" y="108628"/>
                </a:lnTo>
                <a:lnTo>
                  <a:pt x="3037418" y="110014"/>
                </a:lnTo>
                <a:cubicBezTo>
                  <a:pt x="3037214" y="115296"/>
                  <a:pt x="3037010" y="120576"/>
                  <a:pt x="3036806" y="125858"/>
                </a:cubicBezTo>
                <a:lnTo>
                  <a:pt x="3079910" y="173994"/>
                </a:lnTo>
                <a:lnTo>
                  <a:pt x="3169237" y="235637"/>
                </a:lnTo>
                <a:lnTo>
                  <a:pt x="3178761" y="299231"/>
                </a:lnTo>
                <a:lnTo>
                  <a:pt x="3266165" y="291781"/>
                </a:lnTo>
                <a:lnTo>
                  <a:pt x="3318018" y="303474"/>
                </a:lnTo>
                <a:lnTo>
                  <a:pt x="3361118" y="331012"/>
                </a:lnTo>
                <a:lnTo>
                  <a:pt x="3393345" y="277980"/>
                </a:lnTo>
                <a:lnTo>
                  <a:pt x="3425719" y="250381"/>
                </a:lnTo>
                <a:lnTo>
                  <a:pt x="3486521" y="246137"/>
                </a:lnTo>
                <a:lnTo>
                  <a:pt x="3516922" y="216431"/>
                </a:lnTo>
                <a:lnTo>
                  <a:pt x="3604324" y="135800"/>
                </a:lnTo>
                <a:lnTo>
                  <a:pt x="3642325" y="123069"/>
                </a:lnTo>
                <a:lnTo>
                  <a:pt x="3653725" y="93362"/>
                </a:lnTo>
                <a:lnTo>
                  <a:pt x="3725928" y="46681"/>
                </a:lnTo>
                <a:lnTo>
                  <a:pt x="3801930" y="46681"/>
                </a:lnTo>
                <a:lnTo>
                  <a:pt x="3885532" y="46681"/>
                </a:lnTo>
                <a:lnTo>
                  <a:pt x="3931133" y="21219"/>
                </a:lnTo>
                <a:lnTo>
                  <a:pt x="4037536" y="21219"/>
                </a:lnTo>
                <a:lnTo>
                  <a:pt x="4085687" y="23294"/>
                </a:lnTo>
                <a:lnTo>
                  <a:pt x="4111712" y="69976"/>
                </a:lnTo>
                <a:lnTo>
                  <a:pt x="4087662" y="121999"/>
                </a:lnTo>
                <a:lnTo>
                  <a:pt x="4067937" y="199457"/>
                </a:lnTo>
                <a:lnTo>
                  <a:pt x="4067937" y="241893"/>
                </a:lnTo>
                <a:lnTo>
                  <a:pt x="4111038" y="290743"/>
                </a:lnTo>
                <a:lnTo>
                  <a:pt x="4134463" y="352261"/>
                </a:lnTo>
                <a:lnTo>
                  <a:pt x="4166739" y="381936"/>
                </a:lnTo>
                <a:lnTo>
                  <a:pt x="4212341" y="343742"/>
                </a:lnTo>
                <a:lnTo>
                  <a:pt x="4283919" y="310893"/>
                </a:lnTo>
                <a:lnTo>
                  <a:pt x="4318744" y="356475"/>
                </a:lnTo>
                <a:lnTo>
                  <a:pt x="4364345" y="326768"/>
                </a:lnTo>
                <a:lnTo>
                  <a:pt x="4413746" y="331012"/>
                </a:lnTo>
                <a:lnTo>
                  <a:pt x="4482922" y="406361"/>
                </a:lnTo>
                <a:lnTo>
                  <a:pt x="4470747" y="500760"/>
                </a:lnTo>
                <a:lnTo>
                  <a:pt x="4428947" y="560172"/>
                </a:lnTo>
                <a:lnTo>
                  <a:pt x="4503173" y="585667"/>
                </a:lnTo>
                <a:cubicBezTo>
                  <a:pt x="4502498" y="606875"/>
                  <a:pt x="4524049" y="628084"/>
                  <a:pt x="4523374" y="649292"/>
                </a:cubicBezTo>
                <a:lnTo>
                  <a:pt x="4535449" y="737341"/>
                </a:lnTo>
                <a:lnTo>
                  <a:pt x="4567219" y="755172"/>
                </a:lnTo>
                <a:cubicBezTo>
                  <a:pt x="4570389" y="762114"/>
                  <a:pt x="4614041" y="761915"/>
                  <a:pt x="4617210" y="768858"/>
                </a:cubicBezTo>
                <a:cubicBezTo>
                  <a:pt x="4616525" y="792659"/>
                  <a:pt x="4663462" y="803758"/>
                  <a:pt x="4662776" y="827559"/>
                </a:cubicBezTo>
                <a:lnTo>
                  <a:pt x="4684903" y="916584"/>
                </a:lnTo>
                <a:lnTo>
                  <a:pt x="4670953" y="989827"/>
                </a:lnTo>
                <a:lnTo>
                  <a:pt x="4622752" y="1031227"/>
                </a:lnTo>
                <a:lnTo>
                  <a:pt x="4646326" y="1084227"/>
                </a:lnTo>
                <a:lnTo>
                  <a:pt x="4615152" y="1107615"/>
                </a:lnTo>
                <a:lnTo>
                  <a:pt x="4601925" y="1164858"/>
                </a:lnTo>
                <a:lnTo>
                  <a:pt x="4594325" y="1221097"/>
                </a:lnTo>
                <a:lnTo>
                  <a:pt x="4593702" y="1322607"/>
                </a:lnTo>
                <a:lnTo>
                  <a:pt x="4576576" y="1401376"/>
                </a:lnTo>
                <a:lnTo>
                  <a:pt x="4566762" y="1433864"/>
                </a:lnTo>
                <a:cubicBezTo>
                  <a:pt x="4567174" y="1440267"/>
                  <a:pt x="4562824" y="1463338"/>
                  <a:pt x="4563236" y="1469740"/>
                </a:cubicBezTo>
                <a:lnTo>
                  <a:pt x="4570295" y="1507401"/>
                </a:lnTo>
                <a:lnTo>
                  <a:pt x="4595960" y="1554198"/>
                </a:lnTo>
                <a:lnTo>
                  <a:pt x="4591419" y="1652250"/>
                </a:lnTo>
                <a:lnTo>
                  <a:pt x="4593912" y="1728468"/>
                </a:lnTo>
                <a:lnTo>
                  <a:pt x="4642012" y="1881705"/>
                </a:lnTo>
                <a:lnTo>
                  <a:pt x="4660839" y="2006746"/>
                </a:lnTo>
                <a:lnTo>
                  <a:pt x="4651328" y="2058359"/>
                </a:lnTo>
                <a:cubicBezTo>
                  <a:pt x="4650646" y="2079796"/>
                  <a:pt x="4676157" y="2110756"/>
                  <a:pt x="4675475" y="2132193"/>
                </a:cubicBezTo>
                <a:lnTo>
                  <a:pt x="4634659" y="2180230"/>
                </a:lnTo>
                <a:lnTo>
                  <a:pt x="4640202" y="2254862"/>
                </a:lnTo>
                <a:lnTo>
                  <a:pt x="4629549" y="2312422"/>
                </a:lnTo>
                <a:lnTo>
                  <a:pt x="4638598" y="2404523"/>
                </a:lnTo>
                <a:lnTo>
                  <a:pt x="4659696" y="2470818"/>
                </a:lnTo>
                <a:lnTo>
                  <a:pt x="4631359" y="2525202"/>
                </a:lnTo>
                <a:lnTo>
                  <a:pt x="4610611" y="2574828"/>
                </a:lnTo>
                <a:lnTo>
                  <a:pt x="4580321" y="2618496"/>
                </a:lnTo>
                <a:lnTo>
                  <a:pt x="4584178" y="2662163"/>
                </a:lnTo>
                <a:lnTo>
                  <a:pt x="4572132" y="2757031"/>
                </a:lnTo>
                <a:lnTo>
                  <a:pt x="4542081" y="2827705"/>
                </a:lnTo>
                <a:lnTo>
                  <a:pt x="4551605" y="2890825"/>
                </a:lnTo>
                <a:lnTo>
                  <a:pt x="4513602" y="2932105"/>
                </a:lnTo>
                <a:lnTo>
                  <a:pt x="4507363" y="2985304"/>
                </a:lnTo>
                <a:cubicBezTo>
                  <a:pt x="4508157" y="3002903"/>
                  <a:pt x="4508951" y="3020502"/>
                  <a:pt x="4509745" y="3038100"/>
                </a:cubicBezTo>
                <a:cubicBezTo>
                  <a:pt x="4509513" y="3047760"/>
                  <a:pt x="4509280" y="3057420"/>
                  <a:pt x="4509048" y="3067081"/>
                </a:cubicBezTo>
                <a:lnTo>
                  <a:pt x="4552814" y="3131003"/>
                </a:lnTo>
                <a:lnTo>
                  <a:pt x="4542845" y="3215168"/>
                </a:lnTo>
                <a:cubicBezTo>
                  <a:pt x="4542020" y="3247716"/>
                  <a:pt x="4541194" y="3280263"/>
                  <a:pt x="4540369" y="3312810"/>
                </a:cubicBezTo>
                <a:lnTo>
                  <a:pt x="4522223" y="3372746"/>
                </a:lnTo>
                <a:lnTo>
                  <a:pt x="4491599" y="3421980"/>
                </a:lnTo>
                <a:lnTo>
                  <a:pt x="4464597" y="3566083"/>
                </a:lnTo>
                <a:lnTo>
                  <a:pt x="4479920" y="3527021"/>
                </a:lnTo>
                <a:cubicBezTo>
                  <a:pt x="4480734" y="3530496"/>
                  <a:pt x="4466351" y="3567757"/>
                  <a:pt x="4469480" y="3586934"/>
                </a:cubicBezTo>
                <a:lnTo>
                  <a:pt x="4498698" y="3642083"/>
                </a:lnTo>
                <a:lnTo>
                  <a:pt x="4483497" y="3695105"/>
                </a:lnTo>
                <a:lnTo>
                  <a:pt x="4478430" y="3802721"/>
                </a:lnTo>
                <a:lnTo>
                  <a:pt x="4423338" y="3859966"/>
                </a:lnTo>
                <a:lnTo>
                  <a:pt x="4335919" y="3882714"/>
                </a:lnTo>
                <a:lnTo>
                  <a:pt x="4278835" y="3899700"/>
                </a:lnTo>
                <a:lnTo>
                  <a:pt x="4183814" y="3927227"/>
                </a:lnTo>
                <a:lnTo>
                  <a:pt x="4055254" y="3956453"/>
                </a:lnTo>
                <a:lnTo>
                  <a:pt x="3870988" y="4027541"/>
                </a:lnTo>
                <a:lnTo>
                  <a:pt x="3715941" y="4093818"/>
                </a:lnTo>
                <a:lnTo>
                  <a:pt x="3655041" y="4130346"/>
                </a:lnTo>
                <a:lnTo>
                  <a:pt x="3565155" y="4156889"/>
                </a:lnTo>
                <a:lnTo>
                  <a:pt x="3513138" y="4182844"/>
                </a:lnTo>
                <a:lnTo>
                  <a:pt x="3451761" y="4226342"/>
                </a:lnTo>
                <a:lnTo>
                  <a:pt x="3330124" y="4291015"/>
                </a:lnTo>
                <a:lnTo>
                  <a:pt x="3125626" y="4365309"/>
                </a:lnTo>
                <a:lnTo>
                  <a:pt x="3041415" y="4433160"/>
                </a:lnTo>
                <a:lnTo>
                  <a:pt x="2983047" y="4475512"/>
                </a:lnTo>
                <a:lnTo>
                  <a:pt x="2901436" y="4550855"/>
                </a:lnTo>
                <a:lnTo>
                  <a:pt x="2767034" y="4607606"/>
                </a:lnTo>
                <a:lnTo>
                  <a:pt x="2713260" y="4633447"/>
                </a:lnTo>
                <a:lnTo>
                  <a:pt x="2594816" y="4678449"/>
                </a:lnTo>
                <a:lnTo>
                  <a:pt x="2532143" y="4599593"/>
                </a:lnTo>
                <a:lnTo>
                  <a:pt x="2467038" y="4524135"/>
                </a:lnTo>
                <a:lnTo>
                  <a:pt x="2411460" y="4492977"/>
                </a:lnTo>
                <a:lnTo>
                  <a:pt x="2370071" y="4538164"/>
                </a:lnTo>
                <a:lnTo>
                  <a:pt x="2315901" y="4588739"/>
                </a:lnTo>
                <a:lnTo>
                  <a:pt x="2209524" y="4609709"/>
                </a:lnTo>
                <a:lnTo>
                  <a:pt x="2140029" y="4647217"/>
                </a:lnTo>
                <a:lnTo>
                  <a:pt x="1992263" y="4811280"/>
                </a:lnTo>
                <a:lnTo>
                  <a:pt x="1881963" y="4819694"/>
                </a:lnTo>
                <a:lnTo>
                  <a:pt x="1554646" y="4809801"/>
                </a:lnTo>
                <a:cubicBezTo>
                  <a:pt x="1381871" y="4736324"/>
                  <a:pt x="1199978" y="4594317"/>
                  <a:pt x="845312" y="4378833"/>
                </a:cubicBezTo>
                <a:cubicBezTo>
                  <a:pt x="684026" y="4323457"/>
                  <a:pt x="625170" y="4361187"/>
                  <a:pt x="586932" y="4344198"/>
                </a:cubicBezTo>
                <a:lnTo>
                  <a:pt x="587308" y="4343570"/>
                </a:lnTo>
                <a:lnTo>
                  <a:pt x="503440" y="4330567"/>
                </a:lnTo>
                <a:lnTo>
                  <a:pt x="351435" y="4310684"/>
                </a:lnTo>
                <a:lnTo>
                  <a:pt x="222232" y="4286825"/>
                </a:lnTo>
                <a:lnTo>
                  <a:pt x="81628" y="4278870"/>
                </a:lnTo>
                <a:lnTo>
                  <a:pt x="0" y="4293142"/>
                </a:lnTo>
                <a:lnTo>
                  <a:pt x="13226" y="4243082"/>
                </a:lnTo>
                <a:lnTo>
                  <a:pt x="51227" y="4207291"/>
                </a:lnTo>
                <a:lnTo>
                  <a:pt x="119629" y="4131735"/>
                </a:lnTo>
                <a:lnTo>
                  <a:pt x="172831" y="4036296"/>
                </a:lnTo>
                <a:lnTo>
                  <a:pt x="222232" y="3940856"/>
                </a:lnTo>
                <a:lnTo>
                  <a:pt x="260234" y="3924949"/>
                </a:lnTo>
                <a:lnTo>
                  <a:pt x="245033" y="3865299"/>
                </a:lnTo>
                <a:lnTo>
                  <a:pt x="195631" y="3797697"/>
                </a:lnTo>
                <a:lnTo>
                  <a:pt x="210832" y="3738046"/>
                </a:lnTo>
                <a:lnTo>
                  <a:pt x="237433" y="3706234"/>
                </a:lnTo>
                <a:lnTo>
                  <a:pt x="214632" y="3678397"/>
                </a:lnTo>
                <a:lnTo>
                  <a:pt x="218432" y="3642608"/>
                </a:lnTo>
                <a:lnTo>
                  <a:pt x="267834" y="3567052"/>
                </a:lnTo>
                <a:lnTo>
                  <a:pt x="317234" y="3491494"/>
                </a:lnTo>
                <a:lnTo>
                  <a:pt x="324834" y="3411962"/>
                </a:lnTo>
                <a:lnTo>
                  <a:pt x="271634" y="3336406"/>
                </a:lnTo>
                <a:lnTo>
                  <a:pt x="222232" y="3193247"/>
                </a:lnTo>
                <a:lnTo>
                  <a:pt x="161431" y="3046110"/>
                </a:lnTo>
                <a:lnTo>
                  <a:pt x="180431" y="2847278"/>
                </a:lnTo>
                <a:lnTo>
                  <a:pt x="207032" y="2755816"/>
                </a:lnTo>
                <a:lnTo>
                  <a:pt x="172831" y="2755816"/>
                </a:lnTo>
                <a:lnTo>
                  <a:pt x="172831" y="2716048"/>
                </a:lnTo>
                <a:lnTo>
                  <a:pt x="214632" y="2644469"/>
                </a:lnTo>
                <a:lnTo>
                  <a:pt x="256432" y="2584819"/>
                </a:lnTo>
                <a:lnTo>
                  <a:pt x="317234" y="2441660"/>
                </a:lnTo>
                <a:lnTo>
                  <a:pt x="321034" y="2330314"/>
                </a:lnTo>
                <a:lnTo>
                  <a:pt x="374236" y="2167271"/>
                </a:lnTo>
                <a:lnTo>
                  <a:pt x="387561" y="2046465"/>
                </a:lnTo>
                <a:lnTo>
                  <a:pt x="477513" y="2070292"/>
                </a:lnTo>
                <a:lnTo>
                  <a:pt x="535766" y="2116408"/>
                </a:lnTo>
                <a:lnTo>
                  <a:pt x="636443" y="2167271"/>
                </a:lnTo>
                <a:lnTo>
                  <a:pt x="727645" y="2195108"/>
                </a:lnTo>
                <a:lnTo>
                  <a:pt x="822649" y="2230898"/>
                </a:lnTo>
                <a:lnTo>
                  <a:pt x="894849" y="2250780"/>
                </a:lnTo>
                <a:lnTo>
                  <a:pt x="970852" y="2203061"/>
                </a:lnTo>
                <a:lnTo>
                  <a:pt x="995105" y="2181911"/>
                </a:lnTo>
                <a:lnTo>
                  <a:pt x="982366" y="2169922"/>
                </a:lnTo>
                <a:lnTo>
                  <a:pt x="1001484" y="2176349"/>
                </a:lnTo>
                <a:lnTo>
                  <a:pt x="1039254" y="2143412"/>
                </a:lnTo>
                <a:lnTo>
                  <a:pt x="1088656" y="2159318"/>
                </a:lnTo>
                <a:lnTo>
                  <a:pt x="1127036" y="2169785"/>
                </a:lnTo>
                <a:lnTo>
                  <a:pt x="1205283" y="2165434"/>
                </a:lnTo>
                <a:lnTo>
                  <a:pt x="1244883" y="2137075"/>
                </a:lnTo>
                <a:lnTo>
                  <a:pt x="1272187" y="2102792"/>
                </a:lnTo>
                <a:lnTo>
                  <a:pt x="1313329" y="2007576"/>
                </a:lnTo>
                <a:lnTo>
                  <a:pt x="1367003" y="1915630"/>
                </a:lnTo>
                <a:lnTo>
                  <a:pt x="1461819" y="1868360"/>
                </a:lnTo>
                <a:lnTo>
                  <a:pt x="1502826" y="1873522"/>
                </a:lnTo>
                <a:lnTo>
                  <a:pt x="1556566" y="1870282"/>
                </a:lnTo>
                <a:lnTo>
                  <a:pt x="1587047" y="1897896"/>
                </a:lnTo>
                <a:lnTo>
                  <a:pt x="1631262" y="1905207"/>
                </a:lnTo>
                <a:lnTo>
                  <a:pt x="1669194" y="1937790"/>
                </a:lnTo>
                <a:lnTo>
                  <a:pt x="1701780" y="1941414"/>
                </a:lnTo>
                <a:lnTo>
                  <a:pt x="1747066" y="1848282"/>
                </a:lnTo>
                <a:lnTo>
                  <a:pt x="1801642" y="1776862"/>
                </a:lnTo>
                <a:lnTo>
                  <a:pt x="1808927" y="1710829"/>
                </a:lnTo>
                <a:lnTo>
                  <a:pt x="1843751" y="1634149"/>
                </a:lnTo>
                <a:lnTo>
                  <a:pt x="1926034" y="1554006"/>
                </a:lnTo>
                <a:lnTo>
                  <a:pt x="2005040" y="1540858"/>
                </a:lnTo>
                <a:lnTo>
                  <a:pt x="2058682" y="1588354"/>
                </a:lnTo>
                <a:lnTo>
                  <a:pt x="2107109" y="1651725"/>
                </a:lnTo>
                <a:lnTo>
                  <a:pt x="2216596" y="1685847"/>
                </a:lnTo>
                <a:lnTo>
                  <a:pt x="2282834" y="1684597"/>
                </a:lnTo>
                <a:lnTo>
                  <a:pt x="2299545" y="1650699"/>
                </a:lnTo>
                <a:lnTo>
                  <a:pt x="2325179" y="1626681"/>
                </a:lnTo>
                <a:cubicBezTo>
                  <a:pt x="2325068" y="1604452"/>
                  <a:pt x="2324956" y="1582224"/>
                  <a:pt x="2324844" y="1559995"/>
                </a:cubicBezTo>
                <a:lnTo>
                  <a:pt x="2346115" y="1441898"/>
                </a:lnTo>
                <a:lnTo>
                  <a:pt x="2440314" y="1189299"/>
                </a:lnTo>
                <a:lnTo>
                  <a:pt x="2488933" y="1038396"/>
                </a:lnTo>
                <a:lnTo>
                  <a:pt x="2531475" y="894054"/>
                </a:lnTo>
                <a:lnTo>
                  <a:pt x="2543630" y="779236"/>
                </a:lnTo>
                <a:lnTo>
                  <a:pt x="2574016" y="651297"/>
                </a:lnTo>
                <a:lnTo>
                  <a:pt x="2550156" y="539337"/>
                </a:lnTo>
                <a:lnTo>
                  <a:pt x="2577055" y="398697"/>
                </a:lnTo>
                <a:lnTo>
                  <a:pt x="2598327" y="290440"/>
                </a:lnTo>
                <a:lnTo>
                  <a:pt x="2614855" y="207711"/>
                </a:lnTo>
                <a:lnTo>
                  <a:pt x="2608698" y="203699"/>
                </a:lnTo>
                <a:lnTo>
                  <a:pt x="2616298" y="144287"/>
                </a:lnTo>
                <a:lnTo>
                  <a:pt x="2630450" y="129654"/>
                </a:lnTo>
                <a:lnTo>
                  <a:pt x="2631752" y="123136"/>
                </a:lnTo>
                <a:lnTo>
                  <a:pt x="2653023" y="1757"/>
                </a:lnTo>
                <a:lnTo>
                  <a:pt x="2654775" y="0"/>
                </a:lnTo>
                <a:close/>
              </a:path>
            </a:pathLst>
          </a:cu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A843AB88-4A1B-F155-0F03-6B19ABB7DCAA}"/>
              </a:ext>
            </a:extLst>
          </p:cNvPr>
          <p:cNvSpPr/>
          <p:nvPr/>
        </p:nvSpPr>
        <p:spPr>
          <a:xfrm>
            <a:off x="104254" y="127624"/>
            <a:ext cx="69799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dirty="0">
                <a:latin typeface="Arial MT"/>
                <a:ea typeface="Calibri" panose="020F0502020204030204" pitchFamily="34" charset="0"/>
              </a:rPr>
              <a:t>Conceitos</a:t>
            </a:r>
            <a:endParaRPr lang="pt-BR" sz="3200" dirty="0">
              <a:latin typeface="Arial M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8D6E035-61C8-65DA-E62A-F857784A444C}"/>
              </a:ext>
            </a:extLst>
          </p:cNvPr>
          <p:cNvSpPr txBox="1"/>
          <p:nvPr/>
        </p:nvSpPr>
        <p:spPr>
          <a:xfrm>
            <a:off x="93157" y="1103171"/>
            <a:ext cx="6343109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pt-BR" sz="500" b="0" dirty="0">
              <a:effectLst/>
            </a:endParaRPr>
          </a:p>
          <a:p>
            <a:pPr algn="just"/>
            <a:r>
              <a:rPr lang="pt-BR" sz="1600" b="1" dirty="0">
                <a:effectLst/>
              </a:rPr>
              <a:t>MUNICÍPIOS: </a:t>
            </a:r>
            <a:r>
              <a:rPr lang="pt-BR" sz="1600" b="0" dirty="0">
                <a:effectLst/>
              </a:rPr>
              <a:t>São as unidades autônomas de </a:t>
            </a:r>
            <a:r>
              <a:rPr lang="pt-BR" sz="1600" b="0" dirty="0">
                <a:solidFill>
                  <a:srgbClr val="FF0000"/>
                </a:solidFill>
                <a:effectLst/>
              </a:rPr>
              <a:t>menor hierarquia dentro da organização político administrativa do Brasil</a:t>
            </a:r>
            <a:r>
              <a:rPr lang="pt-BR" sz="1600" b="0" dirty="0">
                <a:effectLst/>
              </a:rPr>
              <a:t>. Sua criação, incorporação, fusão ou desmembramento se faz observada a continuidade territorial e os requisitos previstos em Lei Complementar estadual.</a:t>
            </a:r>
          </a:p>
          <a:p>
            <a:pPr algn="just"/>
            <a:endParaRPr lang="pt-BR" sz="600" b="0" dirty="0">
              <a:effectLst/>
            </a:endParaRPr>
          </a:p>
          <a:p>
            <a:pPr algn="just"/>
            <a:r>
              <a:rPr lang="pt-BR" sz="1600" b="1" dirty="0">
                <a:effectLst/>
              </a:rPr>
              <a:t>DISTRITOS: </a:t>
            </a:r>
            <a:r>
              <a:rPr lang="pt-BR" sz="1600" b="0" dirty="0">
                <a:effectLst/>
              </a:rPr>
              <a:t>São unidades territoriais administrativas </a:t>
            </a:r>
            <a:r>
              <a:rPr lang="pt-BR" sz="1600" b="0" dirty="0">
                <a:solidFill>
                  <a:srgbClr val="FF0000"/>
                </a:solidFill>
                <a:effectLst/>
              </a:rPr>
              <a:t>subdivididas dos municípios</a:t>
            </a:r>
            <a:r>
              <a:rPr lang="pt-BR" sz="1600" b="0" dirty="0">
                <a:effectLst/>
              </a:rPr>
              <a:t>. Podem ser </a:t>
            </a:r>
            <a:r>
              <a:rPr lang="pt-BR" sz="1600" b="1" dirty="0">
                <a:effectLst/>
              </a:rPr>
              <a:t>subdivididos</a:t>
            </a:r>
            <a:r>
              <a:rPr lang="pt-BR" sz="1600" b="0" dirty="0">
                <a:effectLst/>
              </a:rPr>
              <a:t> em </a:t>
            </a:r>
            <a:r>
              <a:rPr lang="pt-BR" sz="1600" b="1" dirty="0">
                <a:effectLst/>
              </a:rPr>
              <a:t>subdistritos</a:t>
            </a:r>
            <a:r>
              <a:rPr lang="pt-BR" sz="1600" b="0" dirty="0">
                <a:effectLst/>
              </a:rPr>
              <a:t>, </a:t>
            </a:r>
            <a:r>
              <a:rPr lang="pt-BR" sz="1600" b="1" dirty="0">
                <a:effectLst/>
              </a:rPr>
              <a:t>regiões administrativas</a:t>
            </a:r>
            <a:r>
              <a:rPr lang="pt-BR" sz="1600" b="0" dirty="0">
                <a:effectLst/>
              </a:rPr>
              <a:t>, </a:t>
            </a:r>
            <a:r>
              <a:rPr lang="pt-BR" sz="1600" b="1" dirty="0">
                <a:effectLst/>
              </a:rPr>
              <a:t>zonas</a:t>
            </a:r>
            <a:r>
              <a:rPr lang="pt-BR" sz="1600" b="0" dirty="0">
                <a:effectLst/>
              </a:rPr>
              <a:t> e </a:t>
            </a:r>
            <a:r>
              <a:rPr lang="pt-BR" sz="1600" b="1" dirty="0">
                <a:effectLst/>
              </a:rPr>
              <a:t>similares</a:t>
            </a:r>
            <a:r>
              <a:rPr lang="pt-BR" sz="1600" b="0" dirty="0">
                <a:effectLst/>
              </a:rPr>
              <a:t>.</a:t>
            </a:r>
          </a:p>
          <a:p>
            <a:pPr algn="just"/>
            <a:endParaRPr lang="pt-BR" sz="800" b="0" dirty="0">
              <a:effectLst/>
            </a:endParaRPr>
          </a:p>
          <a:p>
            <a:pPr algn="just"/>
            <a:r>
              <a:rPr lang="pt-BR" sz="1600" b="1" dirty="0">
                <a:solidFill>
                  <a:srgbClr val="FF0000"/>
                </a:solidFill>
                <a:effectLst/>
              </a:rPr>
              <a:t>CIDADE</a:t>
            </a:r>
            <a:r>
              <a:rPr lang="pt-BR" sz="1600" b="1" dirty="0">
                <a:effectLst/>
              </a:rPr>
              <a:t>: </a:t>
            </a:r>
            <a:r>
              <a:rPr lang="pt-BR" sz="1600" b="0" dirty="0">
                <a:effectLst/>
              </a:rPr>
              <a:t>É a localidade onde está </a:t>
            </a:r>
            <a:r>
              <a:rPr lang="pt-BR" sz="1600" b="0" dirty="0">
                <a:solidFill>
                  <a:srgbClr val="FF0000"/>
                </a:solidFill>
                <a:effectLst/>
              </a:rPr>
              <a:t>sediada a Prefeitura </a:t>
            </a:r>
            <a:r>
              <a:rPr lang="pt-BR" sz="1600" b="0" dirty="0">
                <a:effectLst/>
              </a:rPr>
              <a:t>Municipal. É constituída pela </a:t>
            </a:r>
            <a:r>
              <a:rPr lang="pt-BR" sz="1600" b="0" dirty="0">
                <a:solidFill>
                  <a:srgbClr val="FF0000"/>
                </a:solidFill>
                <a:effectLst/>
              </a:rPr>
              <a:t>área urbana do distrito-sede</a:t>
            </a:r>
            <a:r>
              <a:rPr lang="pt-BR" sz="1600" b="0" dirty="0">
                <a:effectLst/>
              </a:rPr>
              <a:t> e delimitada pelo perímetro urbano estabelecido por </a:t>
            </a:r>
            <a:r>
              <a:rPr lang="pt-BR" sz="1600" b="0" dirty="0">
                <a:solidFill>
                  <a:srgbClr val="FF0000"/>
                </a:solidFill>
                <a:effectLst/>
              </a:rPr>
              <a:t>lei municipal</a:t>
            </a:r>
            <a:r>
              <a:rPr lang="pt-BR" sz="1600" b="0" dirty="0">
                <a:effectLst/>
              </a:rPr>
              <a:t>.</a:t>
            </a:r>
          </a:p>
          <a:p>
            <a:pPr algn="just"/>
            <a:endParaRPr lang="pt-BR" sz="600" dirty="0"/>
          </a:p>
          <a:p>
            <a:pPr algn="just"/>
            <a:r>
              <a:rPr lang="pt-BR" sz="1600" b="1" dirty="0">
                <a:solidFill>
                  <a:srgbClr val="FF0000"/>
                </a:solidFill>
                <a:effectLst/>
              </a:rPr>
              <a:t>VILA</a:t>
            </a:r>
            <a:r>
              <a:rPr lang="pt-BR" sz="1600" b="0" dirty="0">
                <a:effectLst/>
              </a:rPr>
              <a:t>: é a sede de um distrito que NÃO abriga a CIDADE, é a área URBANA de um distrito delimitada pelo perímetro urbano definido por lei municipal.</a:t>
            </a:r>
          </a:p>
          <a:p>
            <a:pPr algn="just"/>
            <a:endParaRPr lang="pt-BR" sz="500" b="0" dirty="0">
              <a:effectLst/>
            </a:endParaRPr>
          </a:p>
          <a:p>
            <a:pPr algn="just"/>
            <a:r>
              <a:rPr lang="pt-BR" sz="1600" b="1" dirty="0">
                <a:effectLst/>
              </a:rPr>
              <a:t>ÁREA URBANA: </a:t>
            </a:r>
            <a:r>
              <a:rPr lang="pt-BR" sz="1600" b="0" dirty="0">
                <a:effectLst/>
              </a:rPr>
              <a:t>Área </a:t>
            </a:r>
            <a:r>
              <a:rPr lang="pt-BR" sz="1600" b="0" dirty="0">
                <a:solidFill>
                  <a:srgbClr val="FF0000"/>
                </a:solidFill>
                <a:effectLst/>
              </a:rPr>
              <a:t>interna ao perímetro urbano </a:t>
            </a:r>
            <a:r>
              <a:rPr lang="pt-BR" sz="1600" b="0" dirty="0">
                <a:effectLst/>
              </a:rPr>
              <a:t>de uma </a:t>
            </a:r>
            <a:r>
              <a:rPr lang="pt-BR" sz="1600" b="0" dirty="0">
                <a:solidFill>
                  <a:srgbClr val="FF0000"/>
                </a:solidFill>
                <a:effectLst/>
              </a:rPr>
              <a:t>cidade</a:t>
            </a:r>
            <a:r>
              <a:rPr lang="pt-BR" sz="1600" b="0" dirty="0">
                <a:effectLst/>
              </a:rPr>
              <a:t> ou </a:t>
            </a:r>
            <a:r>
              <a:rPr lang="pt-BR" sz="1600" b="0" dirty="0">
                <a:solidFill>
                  <a:srgbClr val="FF0000"/>
                </a:solidFill>
                <a:effectLst/>
              </a:rPr>
              <a:t>vila</a:t>
            </a:r>
            <a:r>
              <a:rPr lang="pt-BR" sz="1600" b="0" dirty="0">
                <a:effectLst/>
              </a:rPr>
              <a:t>, definida por lei municipal.</a:t>
            </a:r>
          </a:p>
          <a:p>
            <a:pPr algn="just"/>
            <a:endParaRPr lang="pt-BR" sz="600" b="0" dirty="0">
              <a:effectLst/>
            </a:endParaRPr>
          </a:p>
          <a:p>
            <a:pPr algn="just"/>
            <a:r>
              <a:rPr lang="pt-BR" sz="1600" b="1" dirty="0">
                <a:effectLst/>
              </a:rPr>
              <a:t>ÁREA RURAL: </a:t>
            </a:r>
            <a:r>
              <a:rPr lang="pt-BR" sz="1600" b="0" dirty="0">
                <a:effectLst/>
              </a:rPr>
              <a:t>É definida no IBGE como toda </a:t>
            </a:r>
            <a:r>
              <a:rPr lang="pt-BR" sz="1600" b="0" dirty="0">
                <a:solidFill>
                  <a:srgbClr val="FF0000"/>
                </a:solidFill>
                <a:effectLst/>
              </a:rPr>
              <a:t>área externa ao perímetro urbano</a:t>
            </a:r>
            <a:r>
              <a:rPr lang="pt-BR" sz="1600" b="0" dirty="0">
                <a:effectLst/>
              </a:rPr>
              <a:t>.</a:t>
            </a:r>
          </a:p>
        </p:txBody>
      </p:sp>
      <p:sp>
        <p:nvSpPr>
          <p:cNvPr id="3" name="Forma Livre: Forma 2">
            <a:extLst>
              <a:ext uri="{FF2B5EF4-FFF2-40B4-BE49-F238E27FC236}">
                <a16:creationId xmlns:a16="http://schemas.microsoft.com/office/drawing/2014/main" id="{7694B007-4188-14AC-BD9A-FDD71FD46224}"/>
              </a:ext>
            </a:extLst>
          </p:cNvPr>
          <p:cNvSpPr/>
          <p:nvPr/>
        </p:nvSpPr>
        <p:spPr>
          <a:xfrm>
            <a:off x="7846606" y="2777551"/>
            <a:ext cx="1834566" cy="1101086"/>
          </a:xfrm>
          <a:custGeom>
            <a:avLst/>
            <a:gdLst>
              <a:gd name="connsiteX0" fmla="*/ 0 w 2312194"/>
              <a:gd name="connsiteY0" fmla="*/ 852488 h 1321594"/>
              <a:gd name="connsiteX1" fmla="*/ 9525 w 2312194"/>
              <a:gd name="connsiteY1" fmla="*/ 897731 h 1321594"/>
              <a:gd name="connsiteX2" fmla="*/ 40482 w 2312194"/>
              <a:gd name="connsiteY2" fmla="*/ 919163 h 1321594"/>
              <a:gd name="connsiteX3" fmla="*/ 47625 w 2312194"/>
              <a:gd name="connsiteY3" fmla="*/ 964406 h 1321594"/>
              <a:gd name="connsiteX4" fmla="*/ 90488 w 2312194"/>
              <a:gd name="connsiteY4" fmla="*/ 985838 h 1321594"/>
              <a:gd name="connsiteX5" fmla="*/ 176213 w 2312194"/>
              <a:gd name="connsiteY5" fmla="*/ 1009650 h 1321594"/>
              <a:gd name="connsiteX6" fmla="*/ 300038 w 2312194"/>
              <a:gd name="connsiteY6" fmla="*/ 1042988 h 1321594"/>
              <a:gd name="connsiteX7" fmla="*/ 440532 w 2312194"/>
              <a:gd name="connsiteY7" fmla="*/ 1083469 h 1321594"/>
              <a:gd name="connsiteX8" fmla="*/ 909638 w 2312194"/>
              <a:gd name="connsiteY8" fmla="*/ 1214438 h 1321594"/>
              <a:gd name="connsiteX9" fmla="*/ 1209675 w 2312194"/>
              <a:gd name="connsiteY9" fmla="*/ 1307306 h 1321594"/>
              <a:gd name="connsiteX10" fmla="*/ 1240632 w 2312194"/>
              <a:gd name="connsiteY10" fmla="*/ 1309688 h 1321594"/>
              <a:gd name="connsiteX11" fmla="*/ 1776413 w 2312194"/>
              <a:gd name="connsiteY11" fmla="*/ 1321594 h 1321594"/>
              <a:gd name="connsiteX12" fmla="*/ 1802607 w 2312194"/>
              <a:gd name="connsiteY12" fmla="*/ 1319213 h 1321594"/>
              <a:gd name="connsiteX13" fmla="*/ 2133600 w 2312194"/>
              <a:gd name="connsiteY13" fmla="*/ 1302544 h 1321594"/>
              <a:gd name="connsiteX14" fmla="*/ 2312194 w 2312194"/>
              <a:gd name="connsiteY14" fmla="*/ 1126331 h 1321594"/>
              <a:gd name="connsiteX15" fmla="*/ 2305050 w 2312194"/>
              <a:gd name="connsiteY15" fmla="*/ 1016794 h 1321594"/>
              <a:gd name="connsiteX16" fmla="*/ 2300288 w 2312194"/>
              <a:gd name="connsiteY16" fmla="*/ 969169 h 1321594"/>
              <a:gd name="connsiteX17" fmla="*/ 2266950 w 2312194"/>
              <a:gd name="connsiteY17" fmla="*/ 912019 h 1321594"/>
              <a:gd name="connsiteX18" fmla="*/ 2188369 w 2312194"/>
              <a:gd name="connsiteY18" fmla="*/ 902494 h 1321594"/>
              <a:gd name="connsiteX19" fmla="*/ 2159794 w 2312194"/>
              <a:gd name="connsiteY19" fmla="*/ 881063 h 1321594"/>
              <a:gd name="connsiteX20" fmla="*/ 2133600 w 2312194"/>
              <a:gd name="connsiteY20" fmla="*/ 781050 h 1321594"/>
              <a:gd name="connsiteX21" fmla="*/ 2005013 w 2312194"/>
              <a:gd name="connsiteY21" fmla="*/ 742950 h 1321594"/>
              <a:gd name="connsiteX22" fmla="*/ 1974057 w 2312194"/>
              <a:gd name="connsiteY22" fmla="*/ 697706 h 1321594"/>
              <a:gd name="connsiteX23" fmla="*/ 1878807 w 2312194"/>
              <a:gd name="connsiteY23" fmla="*/ 709613 h 1321594"/>
              <a:gd name="connsiteX24" fmla="*/ 1847850 w 2312194"/>
              <a:gd name="connsiteY24" fmla="*/ 652463 h 1321594"/>
              <a:gd name="connsiteX25" fmla="*/ 1783557 w 2312194"/>
              <a:gd name="connsiteY25" fmla="*/ 631031 h 1321594"/>
              <a:gd name="connsiteX26" fmla="*/ 1745457 w 2312194"/>
              <a:gd name="connsiteY26" fmla="*/ 366713 h 1321594"/>
              <a:gd name="connsiteX27" fmla="*/ 1693069 w 2312194"/>
              <a:gd name="connsiteY27" fmla="*/ 338138 h 1321594"/>
              <a:gd name="connsiteX28" fmla="*/ 1716882 w 2312194"/>
              <a:gd name="connsiteY28" fmla="*/ 250031 h 1321594"/>
              <a:gd name="connsiteX29" fmla="*/ 1681163 w 2312194"/>
              <a:gd name="connsiteY29" fmla="*/ 154781 h 1321594"/>
              <a:gd name="connsiteX30" fmla="*/ 1609725 w 2312194"/>
              <a:gd name="connsiteY30" fmla="*/ 138113 h 1321594"/>
              <a:gd name="connsiteX31" fmla="*/ 1562100 w 2312194"/>
              <a:gd name="connsiteY31" fmla="*/ 0 h 1321594"/>
              <a:gd name="connsiteX32" fmla="*/ 1540669 w 2312194"/>
              <a:gd name="connsiteY32" fmla="*/ 52388 h 1321594"/>
              <a:gd name="connsiteX33" fmla="*/ 1540669 w 2312194"/>
              <a:gd name="connsiteY33" fmla="*/ 128588 h 1321594"/>
              <a:gd name="connsiteX34" fmla="*/ 1490663 w 2312194"/>
              <a:gd name="connsiteY34" fmla="*/ 183356 h 1321594"/>
              <a:gd name="connsiteX35" fmla="*/ 1409700 w 2312194"/>
              <a:gd name="connsiteY35" fmla="*/ 273844 h 1321594"/>
              <a:gd name="connsiteX36" fmla="*/ 1362075 w 2312194"/>
              <a:gd name="connsiteY36" fmla="*/ 297656 h 1321594"/>
              <a:gd name="connsiteX37" fmla="*/ 1269207 w 2312194"/>
              <a:gd name="connsiteY37" fmla="*/ 283369 h 1321594"/>
              <a:gd name="connsiteX38" fmla="*/ 1145382 w 2312194"/>
              <a:gd name="connsiteY38" fmla="*/ 250031 h 1321594"/>
              <a:gd name="connsiteX39" fmla="*/ 1090613 w 2312194"/>
              <a:gd name="connsiteY39" fmla="*/ 188119 h 1321594"/>
              <a:gd name="connsiteX40" fmla="*/ 1019175 w 2312194"/>
              <a:gd name="connsiteY40" fmla="*/ 126206 h 1321594"/>
              <a:gd name="connsiteX41" fmla="*/ 940594 w 2312194"/>
              <a:gd name="connsiteY41" fmla="*/ 145256 h 1321594"/>
              <a:gd name="connsiteX42" fmla="*/ 883444 w 2312194"/>
              <a:gd name="connsiteY42" fmla="*/ 245269 h 1321594"/>
              <a:gd name="connsiteX43" fmla="*/ 862013 w 2312194"/>
              <a:gd name="connsiteY43" fmla="*/ 366713 h 1321594"/>
              <a:gd name="connsiteX44" fmla="*/ 835819 w 2312194"/>
              <a:gd name="connsiteY44" fmla="*/ 440531 h 1321594"/>
              <a:gd name="connsiteX45" fmla="*/ 738188 w 2312194"/>
              <a:gd name="connsiteY45" fmla="*/ 507206 h 1321594"/>
              <a:gd name="connsiteX46" fmla="*/ 690563 w 2312194"/>
              <a:gd name="connsiteY46" fmla="*/ 585788 h 1321594"/>
              <a:gd name="connsiteX47" fmla="*/ 642938 w 2312194"/>
              <a:gd name="connsiteY47" fmla="*/ 566738 h 1321594"/>
              <a:gd name="connsiteX48" fmla="*/ 607219 w 2312194"/>
              <a:gd name="connsiteY48" fmla="*/ 497681 h 1321594"/>
              <a:gd name="connsiteX49" fmla="*/ 557213 w 2312194"/>
              <a:gd name="connsiteY49" fmla="*/ 490538 h 1321594"/>
              <a:gd name="connsiteX50" fmla="*/ 511969 w 2312194"/>
              <a:gd name="connsiteY50" fmla="*/ 497681 h 1321594"/>
              <a:gd name="connsiteX51" fmla="*/ 461963 w 2312194"/>
              <a:gd name="connsiteY51" fmla="*/ 466725 h 1321594"/>
              <a:gd name="connsiteX52" fmla="*/ 404813 w 2312194"/>
              <a:gd name="connsiteY52" fmla="*/ 483394 h 1321594"/>
              <a:gd name="connsiteX53" fmla="*/ 311944 w 2312194"/>
              <a:gd name="connsiteY53" fmla="*/ 535781 h 1321594"/>
              <a:gd name="connsiteX54" fmla="*/ 247650 w 2312194"/>
              <a:gd name="connsiteY54" fmla="*/ 597694 h 1321594"/>
              <a:gd name="connsiteX55" fmla="*/ 219075 w 2312194"/>
              <a:gd name="connsiteY55" fmla="*/ 731044 h 1321594"/>
              <a:gd name="connsiteX56" fmla="*/ 173832 w 2312194"/>
              <a:gd name="connsiteY56" fmla="*/ 804863 h 1321594"/>
              <a:gd name="connsiteX57" fmla="*/ 83344 w 2312194"/>
              <a:gd name="connsiteY57" fmla="*/ 828675 h 1321594"/>
              <a:gd name="connsiteX58" fmla="*/ 0 w 2312194"/>
              <a:gd name="connsiteY58" fmla="*/ 852488 h 1321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312194" h="1321594">
                <a:moveTo>
                  <a:pt x="0" y="852488"/>
                </a:moveTo>
                <a:lnTo>
                  <a:pt x="9525" y="897731"/>
                </a:lnTo>
                <a:lnTo>
                  <a:pt x="40482" y="919163"/>
                </a:lnTo>
                <a:lnTo>
                  <a:pt x="47625" y="964406"/>
                </a:lnTo>
                <a:lnTo>
                  <a:pt x="90488" y="985838"/>
                </a:lnTo>
                <a:lnTo>
                  <a:pt x="176213" y="1009650"/>
                </a:lnTo>
                <a:lnTo>
                  <a:pt x="300038" y="1042988"/>
                </a:lnTo>
                <a:lnTo>
                  <a:pt x="440532" y="1083469"/>
                </a:lnTo>
                <a:lnTo>
                  <a:pt x="909638" y="1214438"/>
                </a:lnTo>
                <a:lnTo>
                  <a:pt x="1209675" y="1307306"/>
                </a:lnTo>
                <a:lnTo>
                  <a:pt x="1240632" y="1309688"/>
                </a:lnTo>
                <a:lnTo>
                  <a:pt x="1776413" y="1321594"/>
                </a:lnTo>
                <a:lnTo>
                  <a:pt x="1802607" y="1319213"/>
                </a:lnTo>
                <a:lnTo>
                  <a:pt x="2133600" y="1302544"/>
                </a:lnTo>
                <a:lnTo>
                  <a:pt x="2312194" y="1126331"/>
                </a:lnTo>
                <a:lnTo>
                  <a:pt x="2305050" y="1016794"/>
                </a:lnTo>
                <a:lnTo>
                  <a:pt x="2300288" y="969169"/>
                </a:lnTo>
                <a:lnTo>
                  <a:pt x="2266950" y="912019"/>
                </a:lnTo>
                <a:lnTo>
                  <a:pt x="2188369" y="902494"/>
                </a:lnTo>
                <a:lnTo>
                  <a:pt x="2159794" y="881063"/>
                </a:lnTo>
                <a:lnTo>
                  <a:pt x="2133600" y="781050"/>
                </a:lnTo>
                <a:lnTo>
                  <a:pt x="2005013" y="742950"/>
                </a:lnTo>
                <a:lnTo>
                  <a:pt x="1974057" y="697706"/>
                </a:lnTo>
                <a:lnTo>
                  <a:pt x="1878807" y="709613"/>
                </a:lnTo>
                <a:lnTo>
                  <a:pt x="1847850" y="652463"/>
                </a:lnTo>
                <a:lnTo>
                  <a:pt x="1783557" y="631031"/>
                </a:lnTo>
                <a:lnTo>
                  <a:pt x="1745457" y="366713"/>
                </a:lnTo>
                <a:lnTo>
                  <a:pt x="1693069" y="338138"/>
                </a:lnTo>
                <a:lnTo>
                  <a:pt x="1716882" y="250031"/>
                </a:lnTo>
                <a:lnTo>
                  <a:pt x="1681163" y="154781"/>
                </a:lnTo>
                <a:lnTo>
                  <a:pt x="1609725" y="138113"/>
                </a:lnTo>
                <a:lnTo>
                  <a:pt x="1562100" y="0"/>
                </a:lnTo>
                <a:lnTo>
                  <a:pt x="1540669" y="52388"/>
                </a:lnTo>
                <a:lnTo>
                  <a:pt x="1540669" y="128588"/>
                </a:lnTo>
                <a:lnTo>
                  <a:pt x="1490663" y="183356"/>
                </a:lnTo>
                <a:lnTo>
                  <a:pt x="1409700" y="273844"/>
                </a:lnTo>
                <a:lnTo>
                  <a:pt x="1362075" y="297656"/>
                </a:lnTo>
                <a:lnTo>
                  <a:pt x="1269207" y="283369"/>
                </a:lnTo>
                <a:lnTo>
                  <a:pt x="1145382" y="250031"/>
                </a:lnTo>
                <a:lnTo>
                  <a:pt x="1090613" y="188119"/>
                </a:lnTo>
                <a:lnTo>
                  <a:pt x="1019175" y="126206"/>
                </a:lnTo>
                <a:lnTo>
                  <a:pt x="940594" y="145256"/>
                </a:lnTo>
                <a:lnTo>
                  <a:pt x="883444" y="245269"/>
                </a:lnTo>
                <a:lnTo>
                  <a:pt x="862013" y="366713"/>
                </a:lnTo>
                <a:lnTo>
                  <a:pt x="835819" y="440531"/>
                </a:lnTo>
                <a:lnTo>
                  <a:pt x="738188" y="507206"/>
                </a:lnTo>
                <a:lnTo>
                  <a:pt x="690563" y="585788"/>
                </a:lnTo>
                <a:lnTo>
                  <a:pt x="642938" y="566738"/>
                </a:lnTo>
                <a:lnTo>
                  <a:pt x="607219" y="497681"/>
                </a:lnTo>
                <a:lnTo>
                  <a:pt x="557213" y="490538"/>
                </a:lnTo>
                <a:lnTo>
                  <a:pt x="511969" y="497681"/>
                </a:lnTo>
                <a:lnTo>
                  <a:pt x="461963" y="466725"/>
                </a:lnTo>
                <a:lnTo>
                  <a:pt x="404813" y="483394"/>
                </a:lnTo>
                <a:lnTo>
                  <a:pt x="311944" y="535781"/>
                </a:lnTo>
                <a:lnTo>
                  <a:pt x="247650" y="597694"/>
                </a:lnTo>
                <a:lnTo>
                  <a:pt x="219075" y="731044"/>
                </a:lnTo>
                <a:lnTo>
                  <a:pt x="173832" y="804863"/>
                </a:lnTo>
                <a:lnTo>
                  <a:pt x="83344" y="828675"/>
                </a:lnTo>
                <a:lnTo>
                  <a:pt x="0" y="852488"/>
                </a:lnTo>
                <a:close/>
              </a:path>
            </a:pathLst>
          </a:custGeom>
          <a:solidFill>
            <a:srgbClr val="FFC000">
              <a:alpha val="43922"/>
            </a:srgb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06BD0456-AC72-54EC-3A65-024494EF0659}"/>
              </a:ext>
            </a:extLst>
          </p:cNvPr>
          <p:cNvSpPr/>
          <p:nvPr/>
        </p:nvSpPr>
        <p:spPr>
          <a:xfrm>
            <a:off x="8186288" y="3308073"/>
            <a:ext cx="94268" cy="9426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27334E0C-4563-4586-E889-EBBC1579F4B5}"/>
              </a:ext>
            </a:extLst>
          </p:cNvPr>
          <p:cNvSpPr/>
          <p:nvPr/>
        </p:nvSpPr>
        <p:spPr>
          <a:xfrm>
            <a:off x="8092020" y="3355207"/>
            <a:ext cx="94268" cy="9426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A8BED422-2059-87F4-5266-2E7AC029EBC8}"/>
              </a:ext>
            </a:extLst>
          </p:cNvPr>
          <p:cNvSpPr/>
          <p:nvPr/>
        </p:nvSpPr>
        <p:spPr>
          <a:xfrm>
            <a:off x="8139154" y="3215324"/>
            <a:ext cx="94268" cy="9426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8F90CA62-EAB8-BEDB-6B88-286C0679DB88}"/>
              </a:ext>
            </a:extLst>
          </p:cNvPr>
          <p:cNvSpPr/>
          <p:nvPr/>
        </p:nvSpPr>
        <p:spPr>
          <a:xfrm>
            <a:off x="8281014" y="3308073"/>
            <a:ext cx="94268" cy="9426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75FD1208-D6FF-9DDB-C04C-83F6FA0071D0}"/>
              </a:ext>
            </a:extLst>
          </p:cNvPr>
          <p:cNvSpPr/>
          <p:nvPr/>
        </p:nvSpPr>
        <p:spPr>
          <a:xfrm>
            <a:off x="8186288" y="3444351"/>
            <a:ext cx="94268" cy="9426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28FD5FB4-CF6E-413A-7D9B-523CF148B20F}"/>
              </a:ext>
            </a:extLst>
          </p:cNvPr>
          <p:cNvSpPr/>
          <p:nvPr/>
        </p:nvSpPr>
        <p:spPr>
          <a:xfrm>
            <a:off x="8280556" y="3402341"/>
            <a:ext cx="94268" cy="9426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DFF7D7D5-D2DB-0263-D7BF-6127859D393C}"/>
              </a:ext>
            </a:extLst>
          </p:cNvPr>
          <p:cNvSpPr/>
          <p:nvPr/>
        </p:nvSpPr>
        <p:spPr>
          <a:xfrm>
            <a:off x="9242291" y="2659945"/>
            <a:ext cx="94268" cy="9426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38FB0F66-B8DC-0F9B-5775-E9ACE8B8B7EB}"/>
              </a:ext>
            </a:extLst>
          </p:cNvPr>
          <p:cNvSpPr/>
          <p:nvPr/>
        </p:nvSpPr>
        <p:spPr>
          <a:xfrm>
            <a:off x="9238401" y="2754213"/>
            <a:ext cx="94268" cy="9426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B15D789D-1412-C09E-8DAA-5D870BD88E7B}"/>
              </a:ext>
            </a:extLst>
          </p:cNvPr>
          <p:cNvSpPr/>
          <p:nvPr/>
        </p:nvSpPr>
        <p:spPr>
          <a:xfrm>
            <a:off x="9144133" y="2624186"/>
            <a:ext cx="94268" cy="9426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83B26EFB-9F49-B20F-C7FE-7859A93AC205}"/>
              </a:ext>
            </a:extLst>
          </p:cNvPr>
          <p:cNvSpPr/>
          <p:nvPr/>
        </p:nvSpPr>
        <p:spPr>
          <a:xfrm>
            <a:off x="9140243" y="2739254"/>
            <a:ext cx="94268" cy="9426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E05800A7-BDBD-4AC6-3AC1-81D3AC295943}"/>
              </a:ext>
            </a:extLst>
          </p:cNvPr>
          <p:cNvSpPr/>
          <p:nvPr/>
        </p:nvSpPr>
        <p:spPr>
          <a:xfrm>
            <a:off x="8003844" y="3482610"/>
            <a:ext cx="18477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200" b="1" dirty="0">
                <a:latin typeface="Arial" panose="020B0604020202020204" pitchFamily="34" charset="0"/>
                <a:ea typeface="Calibri" panose="020F0502020204030204" pitchFamily="34" charset="0"/>
              </a:rPr>
              <a:t>DISTRITO SEDE</a:t>
            </a:r>
            <a:endParaRPr lang="pt-BR" sz="1200" dirty="0"/>
          </a:p>
        </p:txBody>
      </p:sp>
      <p:sp>
        <p:nvSpPr>
          <p:cNvPr id="27" name="Forma Livre: Forma 26">
            <a:extLst>
              <a:ext uri="{FF2B5EF4-FFF2-40B4-BE49-F238E27FC236}">
                <a16:creationId xmlns:a16="http://schemas.microsoft.com/office/drawing/2014/main" id="{D6BAA106-33E5-B1FF-70B1-7A95C1588EB1}"/>
              </a:ext>
            </a:extLst>
          </p:cNvPr>
          <p:cNvSpPr/>
          <p:nvPr/>
        </p:nvSpPr>
        <p:spPr>
          <a:xfrm>
            <a:off x="9070067" y="1518319"/>
            <a:ext cx="1002619" cy="1905996"/>
          </a:xfrm>
          <a:custGeom>
            <a:avLst/>
            <a:gdLst>
              <a:gd name="connsiteX0" fmla="*/ 344731 w 1263650"/>
              <a:gd name="connsiteY0" fmla="*/ 0 h 2287700"/>
              <a:gd name="connsiteX1" fmla="*/ 344488 w 1263650"/>
              <a:gd name="connsiteY1" fmla="*/ 1700 h 2287700"/>
              <a:gd name="connsiteX2" fmla="*/ 401638 w 1263650"/>
              <a:gd name="connsiteY2" fmla="*/ 35038 h 2287700"/>
              <a:gd name="connsiteX3" fmla="*/ 530225 w 1263650"/>
              <a:gd name="connsiteY3" fmla="*/ 58850 h 2287700"/>
              <a:gd name="connsiteX4" fmla="*/ 625475 w 1263650"/>
              <a:gd name="connsiteY4" fmla="*/ 96950 h 2287700"/>
              <a:gd name="connsiteX5" fmla="*/ 744538 w 1263650"/>
              <a:gd name="connsiteY5" fmla="*/ 106475 h 2287700"/>
              <a:gd name="connsiteX6" fmla="*/ 739775 w 1263650"/>
              <a:gd name="connsiteY6" fmla="*/ 220775 h 2287700"/>
              <a:gd name="connsiteX7" fmla="*/ 744538 w 1263650"/>
              <a:gd name="connsiteY7" fmla="*/ 311263 h 2287700"/>
              <a:gd name="connsiteX8" fmla="*/ 801688 w 1263650"/>
              <a:gd name="connsiteY8" fmla="*/ 430325 h 2287700"/>
              <a:gd name="connsiteX9" fmla="*/ 792163 w 1263650"/>
              <a:gd name="connsiteY9" fmla="*/ 458900 h 2287700"/>
              <a:gd name="connsiteX10" fmla="*/ 768350 w 1263650"/>
              <a:gd name="connsiteY10" fmla="*/ 506525 h 2287700"/>
              <a:gd name="connsiteX11" fmla="*/ 773113 w 1263650"/>
              <a:gd name="connsiteY11" fmla="*/ 549388 h 2287700"/>
              <a:gd name="connsiteX12" fmla="*/ 835025 w 1263650"/>
              <a:gd name="connsiteY12" fmla="*/ 554150 h 2287700"/>
              <a:gd name="connsiteX13" fmla="*/ 901700 w 1263650"/>
              <a:gd name="connsiteY13" fmla="*/ 625588 h 2287700"/>
              <a:gd name="connsiteX14" fmla="*/ 1020763 w 1263650"/>
              <a:gd name="connsiteY14" fmla="*/ 716075 h 2287700"/>
              <a:gd name="connsiteX15" fmla="*/ 1087438 w 1263650"/>
              <a:gd name="connsiteY15" fmla="*/ 782750 h 2287700"/>
              <a:gd name="connsiteX16" fmla="*/ 1073150 w 1263650"/>
              <a:gd name="connsiteY16" fmla="*/ 811325 h 2287700"/>
              <a:gd name="connsiteX17" fmla="*/ 1106488 w 1263650"/>
              <a:gd name="connsiteY17" fmla="*/ 835138 h 2287700"/>
              <a:gd name="connsiteX18" fmla="*/ 1173163 w 1263650"/>
              <a:gd name="connsiteY18" fmla="*/ 863713 h 2287700"/>
              <a:gd name="connsiteX19" fmla="*/ 1225550 w 1263650"/>
              <a:gd name="connsiteY19" fmla="*/ 863713 h 2287700"/>
              <a:gd name="connsiteX20" fmla="*/ 1263650 w 1263650"/>
              <a:gd name="connsiteY20" fmla="*/ 882763 h 2287700"/>
              <a:gd name="connsiteX21" fmla="*/ 1230313 w 1263650"/>
              <a:gd name="connsiteY21" fmla="*/ 954200 h 2287700"/>
              <a:gd name="connsiteX22" fmla="*/ 1182688 w 1263650"/>
              <a:gd name="connsiteY22" fmla="*/ 987538 h 2287700"/>
              <a:gd name="connsiteX23" fmla="*/ 1130300 w 1263650"/>
              <a:gd name="connsiteY23" fmla="*/ 1025638 h 2287700"/>
              <a:gd name="connsiteX24" fmla="*/ 1087438 w 1263650"/>
              <a:gd name="connsiteY24" fmla="*/ 1087550 h 2287700"/>
              <a:gd name="connsiteX25" fmla="*/ 1011238 w 1263650"/>
              <a:gd name="connsiteY25" fmla="*/ 1144700 h 2287700"/>
              <a:gd name="connsiteX26" fmla="*/ 949325 w 1263650"/>
              <a:gd name="connsiteY26" fmla="*/ 1187563 h 2287700"/>
              <a:gd name="connsiteX27" fmla="*/ 920750 w 1263650"/>
              <a:gd name="connsiteY27" fmla="*/ 1244713 h 2287700"/>
              <a:gd name="connsiteX28" fmla="*/ 896938 w 1263650"/>
              <a:gd name="connsiteY28" fmla="*/ 1330438 h 2287700"/>
              <a:gd name="connsiteX29" fmla="*/ 920750 w 1263650"/>
              <a:gd name="connsiteY29" fmla="*/ 1397113 h 2287700"/>
              <a:gd name="connsiteX30" fmla="*/ 949325 w 1263650"/>
              <a:gd name="connsiteY30" fmla="*/ 1487600 h 2287700"/>
              <a:gd name="connsiteX31" fmla="*/ 977900 w 1263650"/>
              <a:gd name="connsiteY31" fmla="*/ 1563800 h 2287700"/>
              <a:gd name="connsiteX32" fmla="*/ 992188 w 1263650"/>
              <a:gd name="connsiteY32" fmla="*/ 1606663 h 2287700"/>
              <a:gd name="connsiteX33" fmla="*/ 1025525 w 1263650"/>
              <a:gd name="connsiteY33" fmla="*/ 1673338 h 2287700"/>
              <a:gd name="connsiteX34" fmla="*/ 1044575 w 1263650"/>
              <a:gd name="connsiteY34" fmla="*/ 1792400 h 2287700"/>
              <a:gd name="connsiteX35" fmla="*/ 1039813 w 1263650"/>
              <a:gd name="connsiteY35" fmla="*/ 1873363 h 2287700"/>
              <a:gd name="connsiteX36" fmla="*/ 977900 w 1263650"/>
              <a:gd name="connsiteY36" fmla="*/ 1935275 h 2287700"/>
              <a:gd name="connsiteX37" fmla="*/ 996950 w 1263650"/>
              <a:gd name="connsiteY37" fmla="*/ 1978138 h 2287700"/>
              <a:gd name="connsiteX38" fmla="*/ 954088 w 1263650"/>
              <a:gd name="connsiteY38" fmla="*/ 2063863 h 2287700"/>
              <a:gd name="connsiteX39" fmla="*/ 882650 w 1263650"/>
              <a:gd name="connsiteY39" fmla="*/ 2068625 h 2287700"/>
              <a:gd name="connsiteX40" fmla="*/ 739775 w 1263650"/>
              <a:gd name="connsiteY40" fmla="*/ 2225788 h 2287700"/>
              <a:gd name="connsiteX41" fmla="*/ 697035 w 1263650"/>
              <a:gd name="connsiteY41" fmla="*/ 2255031 h 2287700"/>
              <a:gd name="connsiteX42" fmla="*/ 574675 w 1263650"/>
              <a:gd name="connsiteY42" fmla="*/ 2287700 h 2287700"/>
              <a:gd name="connsiteX43" fmla="*/ 450850 w 1263650"/>
              <a:gd name="connsiteY43" fmla="*/ 2259125 h 2287700"/>
              <a:gd name="connsiteX44" fmla="*/ 412750 w 1263650"/>
              <a:gd name="connsiteY44" fmla="*/ 2205150 h 2287700"/>
              <a:gd name="connsiteX45" fmla="*/ 323850 w 1263650"/>
              <a:gd name="connsiteY45" fmla="*/ 2217850 h 2287700"/>
              <a:gd name="connsiteX46" fmla="*/ 285750 w 1263650"/>
              <a:gd name="connsiteY46" fmla="*/ 2163875 h 2287700"/>
              <a:gd name="connsiteX47" fmla="*/ 225425 w 1263650"/>
              <a:gd name="connsiteY47" fmla="*/ 2138475 h 2287700"/>
              <a:gd name="connsiteX48" fmla="*/ 190500 w 1263650"/>
              <a:gd name="connsiteY48" fmla="*/ 1878125 h 2287700"/>
              <a:gd name="connsiteX49" fmla="*/ 133350 w 1263650"/>
              <a:gd name="connsiteY49" fmla="*/ 1843200 h 2287700"/>
              <a:gd name="connsiteX50" fmla="*/ 155575 w 1263650"/>
              <a:gd name="connsiteY50" fmla="*/ 1763825 h 2287700"/>
              <a:gd name="connsiteX51" fmla="*/ 123825 w 1263650"/>
              <a:gd name="connsiteY51" fmla="*/ 1662225 h 2287700"/>
              <a:gd name="connsiteX52" fmla="*/ 50800 w 1263650"/>
              <a:gd name="connsiteY52" fmla="*/ 1649525 h 2287700"/>
              <a:gd name="connsiteX53" fmla="*/ 0 w 1263650"/>
              <a:gd name="connsiteY53" fmla="*/ 1509825 h 2287700"/>
              <a:gd name="connsiteX54" fmla="*/ 22225 w 1263650"/>
              <a:gd name="connsiteY54" fmla="*/ 1395525 h 2287700"/>
              <a:gd name="connsiteX55" fmla="*/ 120650 w 1263650"/>
              <a:gd name="connsiteY55" fmla="*/ 1151050 h 2287700"/>
              <a:gd name="connsiteX56" fmla="*/ 171450 w 1263650"/>
              <a:gd name="connsiteY56" fmla="*/ 1005000 h 2287700"/>
              <a:gd name="connsiteX57" fmla="*/ 215900 w 1263650"/>
              <a:gd name="connsiteY57" fmla="*/ 865300 h 2287700"/>
              <a:gd name="connsiteX58" fmla="*/ 228600 w 1263650"/>
              <a:gd name="connsiteY58" fmla="*/ 754175 h 2287700"/>
              <a:gd name="connsiteX59" fmla="*/ 260350 w 1263650"/>
              <a:gd name="connsiteY59" fmla="*/ 630350 h 2287700"/>
              <a:gd name="connsiteX60" fmla="*/ 298450 w 1263650"/>
              <a:gd name="connsiteY60" fmla="*/ 509700 h 2287700"/>
              <a:gd name="connsiteX61" fmla="*/ 263525 w 1263650"/>
              <a:gd name="connsiteY61" fmla="*/ 385875 h 2287700"/>
              <a:gd name="connsiteX62" fmla="*/ 285750 w 1263650"/>
              <a:gd name="connsiteY62" fmla="*/ 281100 h 2287700"/>
              <a:gd name="connsiteX63" fmla="*/ 320675 w 1263650"/>
              <a:gd name="connsiteY63" fmla="*/ 119175 h 2287700"/>
              <a:gd name="connsiteX64" fmla="*/ 342900 w 1263650"/>
              <a:gd name="connsiteY64" fmla="*/ 1700 h 228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263650" h="2287700">
                <a:moveTo>
                  <a:pt x="344731" y="0"/>
                </a:moveTo>
                <a:lnTo>
                  <a:pt x="344488" y="1700"/>
                </a:lnTo>
                <a:lnTo>
                  <a:pt x="401638" y="35038"/>
                </a:lnTo>
                <a:lnTo>
                  <a:pt x="530225" y="58850"/>
                </a:lnTo>
                <a:lnTo>
                  <a:pt x="625475" y="96950"/>
                </a:lnTo>
                <a:lnTo>
                  <a:pt x="744538" y="106475"/>
                </a:lnTo>
                <a:lnTo>
                  <a:pt x="739775" y="220775"/>
                </a:lnTo>
                <a:lnTo>
                  <a:pt x="744538" y="311263"/>
                </a:lnTo>
                <a:lnTo>
                  <a:pt x="801688" y="430325"/>
                </a:lnTo>
                <a:lnTo>
                  <a:pt x="792163" y="458900"/>
                </a:lnTo>
                <a:lnTo>
                  <a:pt x="768350" y="506525"/>
                </a:lnTo>
                <a:lnTo>
                  <a:pt x="773113" y="549388"/>
                </a:lnTo>
                <a:lnTo>
                  <a:pt x="835025" y="554150"/>
                </a:lnTo>
                <a:lnTo>
                  <a:pt x="901700" y="625588"/>
                </a:lnTo>
                <a:lnTo>
                  <a:pt x="1020763" y="716075"/>
                </a:lnTo>
                <a:lnTo>
                  <a:pt x="1087438" y="782750"/>
                </a:lnTo>
                <a:lnTo>
                  <a:pt x="1073150" y="811325"/>
                </a:lnTo>
                <a:lnTo>
                  <a:pt x="1106488" y="835138"/>
                </a:lnTo>
                <a:lnTo>
                  <a:pt x="1173163" y="863713"/>
                </a:lnTo>
                <a:lnTo>
                  <a:pt x="1225550" y="863713"/>
                </a:lnTo>
                <a:lnTo>
                  <a:pt x="1263650" y="882763"/>
                </a:lnTo>
                <a:lnTo>
                  <a:pt x="1230313" y="954200"/>
                </a:lnTo>
                <a:lnTo>
                  <a:pt x="1182688" y="987538"/>
                </a:lnTo>
                <a:lnTo>
                  <a:pt x="1130300" y="1025638"/>
                </a:lnTo>
                <a:lnTo>
                  <a:pt x="1087438" y="1087550"/>
                </a:lnTo>
                <a:lnTo>
                  <a:pt x="1011238" y="1144700"/>
                </a:lnTo>
                <a:lnTo>
                  <a:pt x="949325" y="1187563"/>
                </a:lnTo>
                <a:lnTo>
                  <a:pt x="920750" y="1244713"/>
                </a:lnTo>
                <a:lnTo>
                  <a:pt x="896938" y="1330438"/>
                </a:lnTo>
                <a:lnTo>
                  <a:pt x="920750" y="1397113"/>
                </a:lnTo>
                <a:lnTo>
                  <a:pt x="949325" y="1487600"/>
                </a:lnTo>
                <a:lnTo>
                  <a:pt x="977900" y="1563800"/>
                </a:lnTo>
                <a:lnTo>
                  <a:pt x="992188" y="1606663"/>
                </a:lnTo>
                <a:lnTo>
                  <a:pt x="1025525" y="1673338"/>
                </a:lnTo>
                <a:lnTo>
                  <a:pt x="1044575" y="1792400"/>
                </a:lnTo>
                <a:lnTo>
                  <a:pt x="1039813" y="1873363"/>
                </a:lnTo>
                <a:lnTo>
                  <a:pt x="977900" y="1935275"/>
                </a:lnTo>
                <a:lnTo>
                  <a:pt x="996950" y="1978138"/>
                </a:lnTo>
                <a:lnTo>
                  <a:pt x="954088" y="2063863"/>
                </a:lnTo>
                <a:lnTo>
                  <a:pt x="882650" y="2068625"/>
                </a:lnTo>
                <a:lnTo>
                  <a:pt x="739775" y="2225788"/>
                </a:lnTo>
                <a:lnTo>
                  <a:pt x="697035" y="2255031"/>
                </a:lnTo>
                <a:lnTo>
                  <a:pt x="574675" y="2287700"/>
                </a:lnTo>
                <a:lnTo>
                  <a:pt x="450850" y="2259125"/>
                </a:lnTo>
                <a:lnTo>
                  <a:pt x="412750" y="2205150"/>
                </a:lnTo>
                <a:lnTo>
                  <a:pt x="323850" y="2217850"/>
                </a:lnTo>
                <a:lnTo>
                  <a:pt x="285750" y="2163875"/>
                </a:lnTo>
                <a:lnTo>
                  <a:pt x="225425" y="2138475"/>
                </a:lnTo>
                <a:lnTo>
                  <a:pt x="190500" y="1878125"/>
                </a:lnTo>
                <a:lnTo>
                  <a:pt x="133350" y="1843200"/>
                </a:lnTo>
                <a:lnTo>
                  <a:pt x="155575" y="1763825"/>
                </a:lnTo>
                <a:lnTo>
                  <a:pt x="123825" y="1662225"/>
                </a:lnTo>
                <a:lnTo>
                  <a:pt x="50800" y="1649525"/>
                </a:lnTo>
                <a:lnTo>
                  <a:pt x="0" y="1509825"/>
                </a:lnTo>
                <a:lnTo>
                  <a:pt x="22225" y="1395525"/>
                </a:lnTo>
                <a:lnTo>
                  <a:pt x="120650" y="1151050"/>
                </a:lnTo>
                <a:lnTo>
                  <a:pt x="171450" y="1005000"/>
                </a:lnTo>
                <a:lnTo>
                  <a:pt x="215900" y="865300"/>
                </a:lnTo>
                <a:lnTo>
                  <a:pt x="228600" y="754175"/>
                </a:lnTo>
                <a:lnTo>
                  <a:pt x="260350" y="630350"/>
                </a:lnTo>
                <a:lnTo>
                  <a:pt x="298450" y="509700"/>
                </a:lnTo>
                <a:lnTo>
                  <a:pt x="263525" y="385875"/>
                </a:lnTo>
                <a:lnTo>
                  <a:pt x="285750" y="281100"/>
                </a:lnTo>
                <a:lnTo>
                  <a:pt x="320675" y="119175"/>
                </a:lnTo>
                <a:lnTo>
                  <a:pt x="342900" y="1700"/>
                </a:lnTo>
                <a:close/>
              </a:path>
            </a:pathLst>
          </a:cu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/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3A7EDD49-DC49-157A-DBA8-DC76B2C8CE6C}"/>
              </a:ext>
            </a:extLst>
          </p:cNvPr>
          <p:cNvSpPr/>
          <p:nvPr/>
        </p:nvSpPr>
        <p:spPr>
          <a:xfrm>
            <a:off x="10193908" y="1559428"/>
            <a:ext cx="94268" cy="9426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id="{7FBC3DCE-9DA6-E0A1-64C5-76930EA69E0B}"/>
              </a:ext>
            </a:extLst>
          </p:cNvPr>
          <p:cNvSpPr/>
          <p:nvPr/>
        </p:nvSpPr>
        <p:spPr>
          <a:xfrm>
            <a:off x="10284138" y="1524487"/>
            <a:ext cx="94268" cy="9426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Forma Livre: Forma 29">
            <a:extLst>
              <a:ext uri="{FF2B5EF4-FFF2-40B4-BE49-F238E27FC236}">
                <a16:creationId xmlns:a16="http://schemas.microsoft.com/office/drawing/2014/main" id="{64CB905E-ED21-8879-BAC7-8A41B3AE12EB}"/>
              </a:ext>
            </a:extLst>
          </p:cNvPr>
          <p:cNvSpPr/>
          <p:nvPr/>
        </p:nvSpPr>
        <p:spPr>
          <a:xfrm>
            <a:off x="7893528" y="3597579"/>
            <a:ext cx="2292420" cy="862351"/>
          </a:xfrm>
          <a:custGeom>
            <a:avLst/>
            <a:gdLst>
              <a:gd name="connsiteX0" fmla="*/ 0 w 2889250"/>
              <a:gd name="connsiteY0" fmla="*/ 0 h 1035050"/>
              <a:gd name="connsiteX1" fmla="*/ 1295400 w 2889250"/>
              <a:gd name="connsiteY1" fmla="*/ 1031875 h 1035050"/>
              <a:gd name="connsiteX2" fmla="*/ 1362075 w 2889250"/>
              <a:gd name="connsiteY2" fmla="*/ 1035050 h 1035050"/>
              <a:gd name="connsiteX3" fmla="*/ 2889250 w 2889250"/>
              <a:gd name="connsiteY3" fmla="*/ 628650 h 1035050"/>
              <a:gd name="connsiteX4" fmla="*/ 1835150 w 2889250"/>
              <a:gd name="connsiteY4" fmla="*/ 561975 h 1035050"/>
              <a:gd name="connsiteX5" fmla="*/ 2066925 w 2889250"/>
              <a:gd name="connsiteY5" fmla="*/ 323850 h 1035050"/>
              <a:gd name="connsiteX6" fmla="*/ 1708150 w 2889250"/>
              <a:gd name="connsiteY6" fmla="*/ 339725 h 1035050"/>
              <a:gd name="connsiteX7" fmla="*/ 1171575 w 2889250"/>
              <a:gd name="connsiteY7" fmla="*/ 333375 h 1035050"/>
              <a:gd name="connsiteX8" fmla="*/ 0 w 2889250"/>
              <a:gd name="connsiteY8" fmla="*/ 0 h 103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89250" h="1035050">
                <a:moveTo>
                  <a:pt x="0" y="0"/>
                </a:moveTo>
                <a:lnTo>
                  <a:pt x="1295400" y="1031875"/>
                </a:lnTo>
                <a:lnTo>
                  <a:pt x="1362075" y="1035050"/>
                </a:lnTo>
                <a:lnTo>
                  <a:pt x="2889250" y="628650"/>
                </a:lnTo>
                <a:lnTo>
                  <a:pt x="1835150" y="561975"/>
                </a:lnTo>
                <a:lnTo>
                  <a:pt x="2066925" y="323850"/>
                </a:lnTo>
                <a:lnTo>
                  <a:pt x="1708150" y="339725"/>
                </a:lnTo>
                <a:lnTo>
                  <a:pt x="1171575" y="333375"/>
                </a:lnTo>
                <a:lnTo>
                  <a:pt x="0" y="0"/>
                </a:lnTo>
                <a:close/>
              </a:path>
            </a:pathLst>
          </a:cu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EAAEFE57-0AC0-C50D-DF69-974783D51B7E}"/>
              </a:ext>
            </a:extLst>
          </p:cNvPr>
          <p:cNvSpPr/>
          <p:nvPr/>
        </p:nvSpPr>
        <p:spPr>
          <a:xfrm>
            <a:off x="10284138" y="1618755"/>
            <a:ext cx="94268" cy="9426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Forma Livre: Forma 31">
            <a:extLst>
              <a:ext uri="{FF2B5EF4-FFF2-40B4-BE49-F238E27FC236}">
                <a16:creationId xmlns:a16="http://schemas.microsoft.com/office/drawing/2014/main" id="{9B3D9099-C6E4-E693-7101-D9A67CC1997E}"/>
              </a:ext>
            </a:extLst>
          </p:cNvPr>
          <p:cNvSpPr/>
          <p:nvPr/>
        </p:nvSpPr>
        <p:spPr>
          <a:xfrm>
            <a:off x="9338770" y="1325309"/>
            <a:ext cx="2032949" cy="2392629"/>
          </a:xfrm>
          <a:custGeom>
            <a:avLst/>
            <a:gdLst>
              <a:gd name="connsiteX0" fmla="*/ 414337 w 2562225"/>
              <a:gd name="connsiteY0" fmla="*/ 2871788 h 2871788"/>
              <a:gd name="connsiteX1" fmla="*/ 414337 w 2562225"/>
              <a:gd name="connsiteY1" fmla="*/ 2771775 h 2871788"/>
              <a:gd name="connsiteX2" fmla="*/ 404812 w 2562225"/>
              <a:gd name="connsiteY2" fmla="*/ 2705100 h 2871788"/>
              <a:gd name="connsiteX3" fmla="*/ 371475 w 2562225"/>
              <a:gd name="connsiteY3" fmla="*/ 2652713 h 2871788"/>
              <a:gd name="connsiteX4" fmla="*/ 300037 w 2562225"/>
              <a:gd name="connsiteY4" fmla="*/ 2647950 h 2871788"/>
              <a:gd name="connsiteX5" fmla="*/ 261937 w 2562225"/>
              <a:gd name="connsiteY5" fmla="*/ 2619375 h 2871788"/>
              <a:gd name="connsiteX6" fmla="*/ 252412 w 2562225"/>
              <a:gd name="connsiteY6" fmla="*/ 2571750 h 2871788"/>
              <a:gd name="connsiteX7" fmla="*/ 238125 w 2562225"/>
              <a:gd name="connsiteY7" fmla="*/ 2514600 h 2871788"/>
              <a:gd name="connsiteX8" fmla="*/ 304800 w 2562225"/>
              <a:gd name="connsiteY8" fmla="*/ 2514600 h 2871788"/>
              <a:gd name="connsiteX9" fmla="*/ 395287 w 2562225"/>
              <a:gd name="connsiteY9" fmla="*/ 2452688 h 2871788"/>
              <a:gd name="connsiteX10" fmla="*/ 538162 w 2562225"/>
              <a:gd name="connsiteY10" fmla="*/ 2295525 h 2871788"/>
              <a:gd name="connsiteX11" fmla="*/ 609600 w 2562225"/>
              <a:gd name="connsiteY11" fmla="*/ 2290763 h 2871788"/>
              <a:gd name="connsiteX12" fmla="*/ 652462 w 2562225"/>
              <a:gd name="connsiteY12" fmla="*/ 2205038 h 2871788"/>
              <a:gd name="connsiteX13" fmla="*/ 633412 w 2562225"/>
              <a:gd name="connsiteY13" fmla="*/ 2162175 h 2871788"/>
              <a:gd name="connsiteX14" fmla="*/ 695325 w 2562225"/>
              <a:gd name="connsiteY14" fmla="*/ 2100263 h 2871788"/>
              <a:gd name="connsiteX15" fmla="*/ 700087 w 2562225"/>
              <a:gd name="connsiteY15" fmla="*/ 2019300 h 2871788"/>
              <a:gd name="connsiteX16" fmla="*/ 681037 w 2562225"/>
              <a:gd name="connsiteY16" fmla="*/ 1900238 h 2871788"/>
              <a:gd name="connsiteX17" fmla="*/ 647700 w 2562225"/>
              <a:gd name="connsiteY17" fmla="*/ 1833563 h 2871788"/>
              <a:gd name="connsiteX18" fmla="*/ 633412 w 2562225"/>
              <a:gd name="connsiteY18" fmla="*/ 1790700 h 2871788"/>
              <a:gd name="connsiteX19" fmla="*/ 604837 w 2562225"/>
              <a:gd name="connsiteY19" fmla="*/ 1714500 h 2871788"/>
              <a:gd name="connsiteX20" fmla="*/ 576262 w 2562225"/>
              <a:gd name="connsiteY20" fmla="*/ 1624013 h 2871788"/>
              <a:gd name="connsiteX21" fmla="*/ 552450 w 2562225"/>
              <a:gd name="connsiteY21" fmla="*/ 1557338 h 2871788"/>
              <a:gd name="connsiteX22" fmla="*/ 576262 w 2562225"/>
              <a:gd name="connsiteY22" fmla="*/ 1471613 h 2871788"/>
              <a:gd name="connsiteX23" fmla="*/ 604837 w 2562225"/>
              <a:gd name="connsiteY23" fmla="*/ 1414463 h 2871788"/>
              <a:gd name="connsiteX24" fmla="*/ 666750 w 2562225"/>
              <a:gd name="connsiteY24" fmla="*/ 1371600 h 2871788"/>
              <a:gd name="connsiteX25" fmla="*/ 742950 w 2562225"/>
              <a:gd name="connsiteY25" fmla="*/ 1314450 h 2871788"/>
              <a:gd name="connsiteX26" fmla="*/ 785812 w 2562225"/>
              <a:gd name="connsiteY26" fmla="*/ 1252538 h 2871788"/>
              <a:gd name="connsiteX27" fmla="*/ 838200 w 2562225"/>
              <a:gd name="connsiteY27" fmla="*/ 1214438 h 2871788"/>
              <a:gd name="connsiteX28" fmla="*/ 885825 w 2562225"/>
              <a:gd name="connsiteY28" fmla="*/ 1181100 h 2871788"/>
              <a:gd name="connsiteX29" fmla="*/ 919162 w 2562225"/>
              <a:gd name="connsiteY29" fmla="*/ 1109663 h 2871788"/>
              <a:gd name="connsiteX30" fmla="*/ 881062 w 2562225"/>
              <a:gd name="connsiteY30" fmla="*/ 1090613 h 2871788"/>
              <a:gd name="connsiteX31" fmla="*/ 828675 w 2562225"/>
              <a:gd name="connsiteY31" fmla="*/ 1090613 h 2871788"/>
              <a:gd name="connsiteX32" fmla="*/ 762000 w 2562225"/>
              <a:gd name="connsiteY32" fmla="*/ 1062038 h 2871788"/>
              <a:gd name="connsiteX33" fmla="*/ 728662 w 2562225"/>
              <a:gd name="connsiteY33" fmla="*/ 1038225 h 2871788"/>
              <a:gd name="connsiteX34" fmla="*/ 742950 w 2562225"/>
              <a:gd name="connsiteY34" fmla="*/ 1009650 h 2871788"/>
              <a:gd name="connsiteX35" fmla="*/ 676275 w 2562225"/>
              <a:gd name="connsiteY35" fmla="*/ 942975 h 2871788"/>
              <a:gd name="connsiteX36" fmla="*/ 557212 w 2562225"/>
              <a:gd name="connsiteY36" fmla="*/ 852488 h 2871788"/>
              <a:gd name="connsiteX37" fmla="*/ 490537 w 2562225"/>
              <a:gd name="connsiteY37" fmla="*/ 781050 h 2871788"/>
              <a:gd name="connsiteX38" fmla="*/ 428625 w 2562225"/>
              <a:gd name="connsiteY38" fmla="*/ 776288 h 2871788"/>
              <a:gd name="connsiteX39" fmla="*/ 423862 w 2562225"/>
              <a:gd name="connsiteY39" fmla="*/ 733425 h 2871788"/>
              <a:gd name="connsiteX40" fmla="*/ 447675 w 2562225"/>
              <a:gd name="connsiteY40" fmla="*/ 685800 h 2871788"/>
              <a:gd name="connsiteX41" fmla="*/ 457200 w 2562225"/>
              <a:gd name="connsiteY41" fmla="*/ 657225 h 2871788"/>
              <a:gd name="connsiteX42" fmla="*/ 400050 w 2562225"/>
              <a:gd name="connsiteY42" fmla="*/ 538163 h 2871788"/>
              <a:gd name="connsiteX43" fmla="*/ 395287 w 2562225"/>
              <a:gd name="connsiteY43" fmla="*/ 447675 h 2871788"/>
              <a:gd name="connsiteX44" fmla="*/ 400050 w 2562225"/>
              <a:gd name="connsiteY44" fmla="*/ 333375 h 2871788"/>
              <a:gd name="connsiteX45" fmla="*/ 280987 w 2562225"/>
              <a:gd name="connsiteY45" fmla="*/ 323850 h 2871788"/>
              <a:gd name="connsiteX46" fmla="*/ 185737 w 2562225"/>
              <a:gd name="connsiteY46" fmla="*/ 285750 h 2871788"/>
              <a:gd name="connsiteX47" fmla="*/ 57150 w 2562225"/>
              <a:gd name="connsiteY47" fmla="*/ 261938 h 2871788"/>
              <a:gd name="connsiteX48" fmla="*/ 0 w 2562225"/>
              <a:gd name="connsiteY48" fmla="*/ 228600 h 2871788"/>
              <a:gd name="connsiteX49" fmla="*/ 9525 w 2562225"/>
              <a:gd name="connsiteY49" fmla="*/ 161925 h 2871788"/>
              <a:gd name="connsiteX50" fmla="*/ 138112 w 2562225"/>
              <a:gd name="connsiteY50" fmla="*/ 42863 h 2871788"/>
              <a:gd name="connsiteX51" fmla="*/ 209550 w 2562225"/>
              <a:gd name="connsiteY51" fmla="*/ 14288 h 2871788"/>
              <a:gd name="connsiteX52" fmla="*/ 347662 w 2562225"/>
              <a:gd name="connsiteY52" fmla="*/ 0 h 2871788"/>
              <a:gd name="connsiteX53" fmla="*/ 457200 w 2562225"/>
              <a:gd name="connsiteY53" fmla="*/ 61913 h 2871788"/>
              <a:gd name="connsiteX54" fmla="*/ 590550 w 2562225"/>
              <a:gd name="connsiteY54" fmla="*/ 195263 h 2871788"/>
              <a:gd name="connsiteX55" fmla="*/ 690562 w 2562225"/>
              <a:gd name="connsiteY55" fmla="*/ 314325 h 2871788"/>
              <a:gd name="connsiteX56" fmla="*/ 690562 w 2562225"/>
              <a:gd name="connsiteY56" fmla="*/ 357188 h 2871788"/>
              <a:gd name="connsiteX57" fmla="*/ 800100 w 2562225"/>
              <a:gd name="connsiteY57" fmla="*/ 338138 h 2871788"/>
              <a:gd name="connsiteX58" fmla="*/ 904875 w 2562225"/>
              <a:gd name="connsiteY58" fmla="*/ 361950 h 2871788"/>
              <a:gd name="connsiteX59" fmla="*/ 942975 w 2562225"/>
              <a:gd name="connsiteY59" fmla="*/ 371475 h 2871788"/>
              <a:gd name="connsiteX60" fmla="*/ 1019175 w 2562225"/>
              <a:gd name="connsiteY60" fmla="*/ 319088 h 2871788"/>
              <a:gd name="connsiteX61" fmla="*/ 1023937 w 2562225"/>
              <a:gd name="connsiteY61" fmla="*/ 280988 h 2871788"/>
              <a:gd name="connsiteX62" fmla="*/ 1100137 w 2562225"/>
              <a:gd name="connsiteY62" fmla="*/ 276225 h 2871788"/>
              <a:gd name="connsiteX63" fmla="*/ 1138237 w 2562225"/>
              <a:gd name="connsiteY63" fmla="*/ 242888 h 2871788"/>
              <a:gd name="connsiteX64" fmla="*/ 1247775 w 2562225"/>
              <a:gd name="connsiteY64" fmla="*/ 152400 h 2871788"/>
              <a:gd name="connsiteX65" fmla="*/ 1295400 w 2562225"/>
              <a:gd name="connsiteY65" fmla="*/ 138113 h 2871788"/>
              <a:gd name="connsiteX66" fmla="*/ 1309687 w 2562225"/>
              <a:gd name="connsiteY66" fmla="*/ 104775 h 2871788"/>
              <a:gd name="connsiteX67" fmla="*/ 1400175 w 2562225"/>
              <a:gd name="connsiteY67" fmla="*/ 52388 h 2871788"/>
              <a:gd name="connsiteX68" fmla="*/ 1495425 w 2562225"/>
              <a:gd name="connsiteY68" fmla="*/ 52388 h 2871788"/>
              <a:gd name="connsiteX69" fmla="*/ 1600200 w 2562225"/>
              <a:gd name="connsiteY69" fmla="*/ 52388 h 2871788"/>
              <a:gd name="connsiteX70" fmla="*/ 1657350 w 2562225"/>
              <a:gd name="connsiteY70" fmla="*/ 23813 h 2871788"/>
              <a:gd name="connsiteX71" fmla="*/ 1790700 w 2562225"/>
              <a:gd name="connsiteY71" fmla="*/ 23813 h 2871788"/>
              <a:gd name="connsiteX72" fmla="*/ 1843087 w 2562225"/>
              <a:gd name="connsiteY72" fmla="*/ 4763 h 2871788"/>
              <a:gd name="connsiteX73" fmla="*/ 1847850 w 2562225"/>
              <a:gd name="connsiteY73" fmla="*/ 57150 h 2871788"/>
              <a:gd name="connsiteX74" fmla="*/ 1809750 w 2562225"/>
              <a:gd name="connsiteY74" fmla="*/ 133350 h 2871788"/>
              <a:gd name="connsiteX75" fmla="*/ 1828800 w 2562225"/>
              <a:gd name="connsiteY75" fmla="*/ 223838 h 2871788"/>
              <a:gd name="connsiteX76" fmla="*/ 1828800 w 2562225"/>
              <a:gd name="connsiteY76" fmla="*/ 271463 h 2871788"/>
              <a:gd name="connsiteX77" fmla="*/ 1866900 w 2562225"/>
              <a:gd name="connsiteY77" fmla="*/ 347663 h 2871788"/>
              <a:gd name="connsiteX78" fmla="*/ 1900237 w 2562225"/>
              <a:gd name="connsiteY78" fmla="*/ 409575 h 2871788"/>
              <a:gd name="connsiteX79" fmla="*/ 1952625 w 2562225"/>
              <a:gd name="connsiteY79" fmla="*/ 428625 h 2871788"/>
              <a:gd name="connsiteX80" fmla="*/ 2009775 w 2562225"/>
              <a:gd name="connsiteY80" fmla="*/ 385763 h 2871788"/>
              <a:gd name="connsiteX81" fmla="*/ 2095500 w 2562225"/>
              <a:gd name="connsiteY81" fmla="*/ 366713 h 2871788"/>
              <a:gd name="connsiteX82" fmla="*/ 2143125 w 2562225"/>
              <a:gd name="connsiteY82" fmla="*/ 400050 h 2871788"/>
              <a:gd name="connsiteX83" fmla="*/ 2200275 w 2562225"/>
              <a:gd name="connsiteY83" fmla="*/ 366713 h 2871788"/>
              <a:gd name="connsiteX84" fmla="*/ 2262187 w 2562225"/>
              <a:gd name="connsiteY84" fmla="*/ 371475 h 2871788"/>
              <a:gd name="connsiteX85" fmla="*/ 2281237 w 2562225"/>
              <a:gd name="connsiteY85" fmla="*/ 466725 h 2871788"/>
              <a:gd name="connsiteX86" fmla="*/ 2333625 w 2562225"/>
              <a:gd name="connsiteY86" fmla="*/ 561975 h 2871788"/>
              <a:gd name="connsiteX87" fmla="*/ 2281237 w 2562225"/>
              <a:gd name="connsiteY87" fmla="*/ 628650 h 2871788"/>
              <a:gd name="connsiteX88" fmla="*/ 2314575 w 2562225"/>
              <a:gd name="connsiteY88" fmla="*/ 671513 h 2871788"/>
              <a:gd name="connsiteX89" fmla="*/ 2371725 w 2562225"/>
              <a:gd name="connsiteY89" fmla="*/ 728663 h 2871788"/>
              <a:gd name="connsiteX90" fmla="*/ 2366962 w 2562225"/>
              <a:gd name="connsiteY90" fmla="*/ 823913 h 2871788"/>
              <a:gd name="connsiteX91" fmla="*/ 2433637 w 2562225"/>
              <a:gd name="connsiteY91" fmla="*/ 871538 h 2871788"/>
              <a:gd name="connsiteX92" fmla="*/ 2514600 w 2562225"/>
              <a:gd name="connsiteY92" fmla="*/ 942975 h 2871788"/>
              <a:gd name="connsiteX93" fmla="*/ 2562225 w 2562225"/>
              <a:gd name="connsiteY93" fmla="*/ 1000125 h 2871788"/>
              <a:gd name="connsiteX94" fmla="*/ 2552700 w 2562225"/>
              <a:gd name="connsiteY94" fmla="*/ 1100138 h 2871788"/>
              <a:gd name="connsiteX95" fmla="*/ 2524125 w 2562225"/>
              <a:gd name="connsiteY95" fmla="*/ 1157288 h 2871788"/>
              <a:gd name="connsiteX96" fmla="*/ 2486025 w 2562225"/>
              <a:gd name="connsiteY96" fmla="*/ 1195388 h 2871788"/>
              <a:gd name="connsiteX97" fmla="*/ 2514600 w 2562225"/>
              <a:gd name="connsiteY97" fmla="*/ 1243013 h 2871788"/>
              <a:gd name="connsiteX98" fmla="*/ 2462212 w 2562225"/>
              <a:gd name="connsiteY98" fmla="*/ 1285875 h 2871788"/>
              <a:gd name="connsiteX99" fmla="*/ 2452687 w 2562225"/>
              <a:gd name="connsiteY99" fmla="*/ 1352550 h 2871788"/>
              <a:gd name="connsiteX100" fmla="*/ 2447925 w 2562225"/>
              <a:gd name="connsiteY100" fmla="*/ 1433513 h 2871788"/>
              <a:gd name="connsiteX101" fmla="*/ 2438400 w 2562225"/>
              <a:gd name="connsiteY101" fmla="*/ 1519238 h 2871788"/>
              <a:gd name="connsiteX102" fmla="*/ 2424112 w 2562225"/>
              <a:gd name="connsiteY102" fmla="*/ 1614488 h 2871788"/>
              <a:gd name="connsiteX103" fmla="*/ 2390775 w 2562225"/>
              <a:gd name="connsiteY103" fmla="*/ 1738313 h 2871788"/>
              <a:gd name="connsiteX104" fmla="*/ 2390775 w 2562225"/>
              <a:gd name="connsiteY104" fmla="*/ 1757363 h 2871788"/>
              <a:gd name="connsiteX105" fmla="*/ 2319337 w 2562225"/>
              <a:gd name="connsiteY105" fmla="*/ 1800225 h 2871788"/>
              <a:gd name="connsiteX106" fmla="*/ 2314575 w 2562225"/>
              <a:gd name="connsiteY106" fmla="*/ 1833563 h 2871788"/>
              <a:gd name="connsiteX107" fmla="*/ 2257425 w 2562225"/>
              <a:gd name="connsiteY107" fmla="*/ 1847850 h 2871788"/>
              <a:gd name="connsiteX108" fmla="*/ 2219325 w 2562225"/>
              <a:gd name="connsiteY108" fmla="*/ 1909763 h 2871788"/>
              <a:gd name="connsiteX109" fmla="*/ 1714500 w 2562225"/>
              <a:gd name="connsiteY109" fmla="*/ 1671638 h 2871788"/>
              <a:gd name="connsiteX110" fmla="*/ 414337 w 2562225"/>
              <a:gd name="connsiteY110" fmla="*/ 2871788 h 2871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2562225" h="2871788">
                <a:moveTo>
                  <a:pt x="414337" y="2871788"/>
                </a:moveTo>
                <a:lnTo>
                  <a:pt x="414337" y="2771775"/>
                </a:lnTo>
                <a:lnTo>
                  <a:pt x="404812" y="2705100"/>
                </a:lnTo>
                <a:lnTo>
                  <a:pt x="371475" y="2652713"/>
                </a:lnTo>
                <a:lnTo>
                  <a:pt x="300037" y="2647950"/>
                </a:lnTo>
                <a:lnTo>
                  <a:pt x="261937" y="2619375"/>
                </a:lnTo>
                <a:lnTo>
                  <a:pt x="252412" y="2571750"/>
                </a:lnTo>
                <a:lnTo>
                  <a:pt x="238125" y="2514600"/>
                </a:lnTo>
                <a:lnTo>
                  <a:pt x="304800" y="2514600"/>
                </a:lnTo>
                <a:lnTo>
                  <a:pt x="395287" y="2452688"/>
                </a:lnTo>
                <a:lnTo>
                  <a:pt x="538162" y="2295525"/>
                </a:lnTo>
                <a:lnTo>
                  <a:pt x="609600" y="2290763"/>
                </a:lnTo>
                <a:lnTo>
                  <a:pt x="652462" y="2205038"/>
                </a:lnTo>
                <a:lnTo>
                  <a:pt x="633412" y="2162175"/>
                </a:lnTo>
                <a:lnTo>
                  <a:pt x="695325" y="2100263"/>
                </a:lnTo>
                <a:lnTo>
                  <a:pt x="700087" y="2019300"/>
                </a:lnTo>
                <a:lnTo>
                  <a:pt x="681037" y="1900238"/>
                </a:lnTo>
                <a:lnTo>
                  <a:pt x="647700" y="1833563"/>
                </a:lnTo>
                <a:lnTo>
                  <a:pt x="633412" y="1790700"/>
                </a:lnTo>
                <a:lnTo>
                  <a:pt x="604837" y="1714500"/>
                </a:lnTo>
                <a:lnTo>
                  <a:pt x="576262" y="1624013"/>
                </a:lnTo>
                <a:lnTo>
                  <a:pt x="552450" y="1557338"/>
                </a:lnTo>
                <a:lnTo>
                  <a:pt x="576262" y="1471613"/>
                </a:lnTo>
                <a:lnTo>
                  <a:pt x="604837" y="1414463"/>
                </a:lnTo>
                <a:lnTo>
                  <a:pt x="666750" y="1371600"/>
                </a:lnTo>
                <a:lnTo>
                  <a:pt x="742950" y="1314450"/>
                </a:lnTo>
                <a:lnTo>
                  <a:pt x="785812" y="1252538"/>
                </a:lnTo>
                <a:lnTo>
                  <a:pt x="838200" y="1214438"/>
                </a:lnTo>
                <a:lnTo>
                  <a:pt x="885825" y="1181100"/>
                </a:lnTo>
                <a:lnTo>
                  <a:pt x="919162" y="1109663"/>
                </a:lnTo>
                <a:lnTo>
                  <a:pt x="881062" y="1090613"/>
                </a:lnTo>
                <a:lnTo>
                  <a:pt x="828675" y="1090613"/>
                </a:lnTo>
                <a:lnTo>
                  <a:pt x="762000" y="1062038"/>
                </a:lnTo>
                <a:lnTo>
                  <a:pt x="728662" y="1038225"/>
                </a:lnTo>
                <a:lnTo>
                  <a:pt x="742950" y="1009650"/>
                </a:lnTo>
                <a:lnTo>
                  <a:pt x="676275" y="942975"/>
                </a:lnTo>
                <a:lnTo>
                  <a:pt x="557212" y="852488"/>
                </a:lnTo>
                <a:lnTo>
                  <a:pt x="490537" y="781050"/>
                </a:lnTo>
                <a:lnTo>
                  <a:pt x="428625" y="776288"/>
                </a:lnTo>
                <a:lnTo>
                  <a:pt x="423862" y="733425"/>
                </a:lnTo>
                <a:lnTo>
                  <a:pt x="447675" y="685800"/>
                </a:lnTo>
                <a:lnTo>
                  <a:pt x="457200" y="657225"/>
                </a:lnTo>
                <a:lnTo>
                  <a:pt x="400050" y="538163"/>
                </a:lnTo>
                <a:lnTo>
                  <a:pt x="395287" y="447675"/>
                </a:lnTo>
                <a:lnTo>
                  <a:pt x="400050" y="333375"/>
                </a:lnTo>
                <a:lnTo>
                  <a:pt x="280987" y="323850"/>
                </a:lnTo>
                <a:lnTo>
                  <a:pt x="185737" y="285750"/>
                </a:lnTo>
                <a:lnTo>
                  <a:pt x="57150" y="261938"/>
                </a:lnTo>
                <a:lnTo>
                  <a:pt x="0" y="228600"/>
                </a:lnTo>
                <a:lnTo>
                  <a:pt x="9525" y="161925"/>
                </a:lnTo>
                <a:lnTo>
                  <a:pt x="138112" y="42863"/>
                </a:lnTo>
                <a:lnTo>
                  <a:pt x="209550" y="14288"/>
                </a:lnTo>
                <a:lnTo>
                  <a:pt x="347662" y="0"/>
                </a:lnTo>
                <a:lnTo>
                  <a:pt x="457200" y="61913"/>
                </a:lnTo>
                <a:lnTo>
                  <a:pt x="590550" y="195263"/>
                </a:lnTo>
                <a:lnTo>
                  <a:pt x="690562" y="314325"/>
                </a:lnTo>
                <a:lnTo>
                  <a:pt x="690562" y="357188"/>
                </a:lnTo>
                <a:lnTo>
                  <a:pt x="800100" y="338138"/>
                </a:lnTo>
                <a:lnTo>
                  <a:pt x="904875" y="361950"/>
                </a:lnTo>
                <a:lnTo>
                  <a:pt x="942975" y="371475"/>
                </a:lnTo>
                <a:lnTo>
                  <a:pt x="1019175" y="319088"/>
                </a:lnTo>
                <a:lnTo>
                  <a:pt x="1023937" y="280988"/>
                </a:lnTo>
                <a:lnTo>
                  <a:pt x="1100137" y="276225"/>
                </a:lnTo>
                <a:lnTo>
                  <a:pt x="1138237" y="242888"/>
                </a:lnTo>
                <a:lnTo>
                  <a:pt x="1247775" y="152400"/>
                </a:lnTo>
                <a:lnTo>
                  <a:pt x="1295400" y="138113"/>
                </a:lnTo>
                <a:lnTo>
                  <a:pt x="1309687" y="104775"/>
                </a:lnTo>
                <a:lnTo>
                  <a:pt x="1400175" y="52388"/>
                </a:lnTo>
                <a:lnTo>
                  <a:pt x="1495425" y="52388"/>
                </a:lnTo>
                <a:lnTo>
                  <a:pt x="1600200" y="52388"/>
                </a:lnTo>
                <a:lnTo>
                  <a:pt x="1657350" y="23813"/>
                </a:lnTo>
                <a:lnTo>
                  <a:pt x="1790700" y="23813"/>
                </a:lnTo>
                <a:lnTo>
                  <a:pt x="1843087" y="4763"/>
                </a:lnTo>
                <a:lnTo>
                  <a:pt x="1847850" y="57150"/>
                </a:lnTo>
                <a:lnTo>
                  <a:pt x="1809750" y="133350"/>
                </a:lnTo>
                <a:lnTo>
                  <a:pt x="1828800" y="223838"/>
                </a:lnTo>
                <a:lnTo>
                  <a:pt x="1828800" y="271463"/>
                </a:lnTo>
                <a:lnTo>
                  <a:pt x="1866900" y="347663"/>
                </a:lnTo>
                <a:lnTo>
                  <a:pt x="1900237" y="409575"/>
                </a:lnTo>
                <a:lnTo>
                  <a:pt x="1952625" y="428625"/>
                </a:lnTo>
                <a:lnTo>
                  <a:pt x="2009775" y="385763"/>
                </a:lnTo>
                <a:lnTo>
                  <a:pt x="2095500" y="366713"/>
                </a:lnTo>
                <a:lnTo>
                  <a:pt x="2143125" y="400050"/>
                </a:lnTo>
                <a:lnTo>
                  <a:pt x="2200275" y="366713"/>
                </a:lnTo>
                <a:lnTo>
                  <a:pt x="2262187" y="371475"/>
                </a:lnTo>
                <a:lnTo>
                  <a:pt x="2281237" y="466725"/>
                </a:lnTo>
                <a:lnTo>
                  <a:pt x="2333625" y="561975"/>
                </a:lnTo>
                <a:lnTo>
                  <a:pt x="2281237" y="628650"/>
                </a:lnTo>
                <a:lnTo>
                  <a:pt x="2314575" y="671513"/>
                </a:lnTo>
                <a:lnTo>
                  <a:pt x="2371725" y="728663"/>
                </a:lnTo>
                <a:lnTo>
                  <a:pt x="2366962" y="823913"/>
                </a:lnTo>
                <a:lnTo>
                  <a:pt x="2433637" y="871538"/>
                </a:lnTo>
                <a:lnTo>
                  <a:pt x="2514600" y="942975"/>
                </a:lnTo>
                <a:lnTo>
                  <a:pt x="2562225" y="1000125"/>
                </a:lnTo>
                <a:lnTo>
                  <a:pt x="2552700" y="1100138"/>
                </a:lnTo>
                <a:lnTo>
                  <a:pt x="2524125" y="1157288"/>
                </a:lnTo>
                <a:lnTo>
                  <a:pt x="2486025" y="1195388"/>
                </a:lnTo>
                <a:lnTo>
                  <a:pt x="2514600" y="1243013"/>
                </a:lnTo>
                <a:lnTo>
                  <a:pt x="2462212" y="1285875"/>
                </a:lnTo>
                <a:lnTo>
                  <a:pt x="2452687" y="1352550"/>
                </a:lnTo>
                <a:lnTo>
                  <a:pt x="2447925" y="1433513"/>
                </a:lnTo>
                <a:lnTo>
                  <a:pt x="2438400" y="1519238"/>
                </a:lnTo>
                <a:lnTo>
                  <a:pt x="2424112" y="1614488"/>
                </a:lnTo>
                <a:lnTo>
                  <a:pt x="2390775" y="1738313"/>
                </a:lnTo>
                <a:lnTo>
                  <a:pt x="2390775" y="1757363"/>
                </a:lnTo>
                <a:lnTo>
                  <a:pt x="2319337" y="1800225"/>
                </a:lnTo>
                <a:lnTo>
                  <a:pt x="2314575" y="1833563"/>
                </a:lnTo>
                <a:lnTo>
                  <a:pt x="2257425" y="1847850"/>
                </a:lnTo>
                <a:lnTo>
                  <a:pt x="2219325" y="1909763"/>
                </a:lnTo>
                <a:lnTo>
                  <a:pt x="1714500" y="1671638"/>
                </a:lnTo>
                <a:lnTo>
                  <a:pt x="414337" y="2871788"/>
                </a:lnTo>
                <a:close/>
              </a:path>
            </a:pathLst>
          </a:cu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Elipse 32">
            <a:extLst>
              <a:ext uri="{FF2B5EF4-FFF2-40B4-BE49-F238E27FC236}">
                <a16:creationId xmlns:a16="http://schemas.microsoft.com/office/drawing/2014/main" id="{7AAE8154-FC25-7A8E-76E0-53305087E9DA}"/>
              </a:ext>
            </a:extLst>
          </p:cNvPr>
          <p:cNvSpPr/>
          <p:nvPr/>
        </p:nvSpPr>
        <p:spPr>
          <a:xfrm>
            <a:off x="8530947" y="4053522"/>
            <a:ext cx="94268" cy="9426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85B57652-B802-70B9-DA9F-9B66C7822FF6}"/>
              </a:ext>
            </a:extLst>
          </p:cNvPr>
          <p:cNvSpPr/>
          <p:nvPr/>
        </p:nvSpPr>
        <p:spPr>
          <a:xfrm>
            <a:off x="8627742" y="4006388"/>
            <a:ext cx="94268" cy="9426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Elipse 34">
            <a:extLst>
              <a:ext uri="{FF2B5EF4-FFF2-40B4-BE49-F238E27FC236}">
                <a16:creationId xmlns:a16="http://schemas.microsoft.com/office/drawing/2014/main" id="{DB489201-A667-1392-B0E0-C03C2F6BA9B3}"/>
              </a:ext>
            </a:extLst>
          </p:cNvPr>
          <p:cNvSpPr/>
          <p:nvPr/>
        </p:nvSpPr>
        <p:spPr>
          <a:xfrm>
            <a:off x="8589517" y="4143683"/>
            <a:ext cx="94268" cy="9426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Forma Livre: Forma 35">
            <a:extLst>
              <a:ext uri="{FF2B5EF4-FFF2-40B4-BE49-F238E27FC236}">
                <a16:creationId xmlns:a16="http://schemas.microsoft.com/office/drawing/2014/main" id="{B18840E1-5B90-44F7-745A-3E1CA62AB279}"/>
              </a:ext>
            </a:extLst>
          </p:cNvPr>
          <p:cNvSpPr/>
          <p:nvPr/>
        </p:nvSpPr>
        <p:spPr>
          <a:xfrm>
            <a:off x="6734150" y="3408444"/>
            <a:ext cx="1847791" cy="2269624"/>
          </a:xfrm>
          <a:custGeom>
            <a:avLst/>
            <a:gdLst>
              <a:gd name="connsiteX0" fmla="*/ 1400175 w 2328862"/>
              <a:gd name="connsiteY0" fmla="*/ 85725 h 2724150"/>
              <a:gd name="connsiteX1" fmla="*/ 1338262 w 2328862"/>
              <a:gd name="connsiteY1" fmla="*/ 66675 h 2724150"/>
              <a:gd name="connsiteX2" fmla="*/ 1252537 w 2328862"/>
              <a:gd name="connsiteY2" fmla="*/ 138112 h 2724150"/>
              <a:gd name="connsiteX3" fmla="*/ 1157287 w 2328862"/>
              <a:gd name="connsiteY3" fmla="*/ 195262 h 2724150"/>
              <a:gd name="connsiteX4" fmla="*/ 1066800 w 2328862"/>
              <a:gd name="connsiteY4" fmla="*/ 171450 h 2724150"/>
              <a:gd name="connsiteX5" fmla="*/ 947737 w 2328862"/>
              <a:gd name="connsiteY5" fmla="*/ 128587 h 2724150"/>
              <a:gd name="connsiteX6" fmla="*/ 833437 w 2328862"/>
              <a:gd name="connsiteY6" fmla="*/ 95250 h 2724150"/>
              <a:gd name="connsiteX7" fmla="*/ 695325 w 2328862"/>
              <a:gd name="connsiteY7" fmla="*/ 57150 h 2724150"/>
              <a:gd name="connsiteX8" fmla="*/ 614362 w 2328862"/>
              <a:gd name="connsiteY8" fmla="*/ 9525 h 2724150"/>
              <a:gd name="connsiteX9" fmla="*/ 509587 w 2328862"/>
              <a:gd name="connsiteY9" fmla="*/ 0 h 2724150"/>
              <a:gd name="connsiteX10" fmla="*/ 504825 w 2328862"/>
              <a:gd name="connsiteY10" fmla="*/ 95250 h 2724150"/>
              <a:gd name="connsiteX11" fmla="*/ 438150 w 2328862"/>
              <a:gd name="connsiteY11" fmla="*/ 290512 h 2724150"/>
              <a:gd name="connsiteX12" fmla="*/ 433387 w 2328862"/>
              <a:gd name="connsiteY12" fmla="*/ 423862 h 2724150"/>
              <a:gd name="connsiteX13" fmla="*/ 357187 w 2328862"/>
              <a:gd name="connsiteY13" fmla="*/ 595312 h 2724150"/>
              <a:gd name="connsiteX14" fmla="*/ 304800 w 2328862"/>
              <a:gd name="connsiteY14" fmla="*/ 666750 h 2724150"/>
              <a:gd name="connsiteX15" fmla="*/ 252412 w 2328862"/>
              <a:gd name="connsiteY15" fmla="*/ 752475 h 2724150"/>
              <a:gd name="connsiteX16" fmla="*/ 252412 w 2328862"/>
              <a:gd name="connsiteY16" fmla="*/ 800100 h 2724150"/>
              <a:gd name="connsiteX17" fmla="*/ 295275 w 2328862"/>
              <a:gd name="connsiteY17" fmla="*/ 800100 h 2724150"/>
              <a:gd name="connsiteX18" fmla="*/ 261937 w 2328862"/>
              <a:gd name="connsiteY18" fmla="*/ 909637 h 2724150"/>
              <a:gd name="connsiteX19" fmla="*/ 238125 w 2328862"/>
              <a:gd name="connsiteY19" fmla="*/ 1147762 h 2724150"/>
              <a:gd name="connsiteX20" fmla="*/ 314325 w 2328862"/>
              <a:gd name="connsiteY20" fmla="*/ 1323975 h 2724150"/>
              <a:gd name="connsiteX21" fmla="*/ 376237 w 2328862"/>
              <a:gd name="connsiteY21" fmla="*/ 1495425 h 2724150"/>
              <a:gd name="connsiteX22" fmla="*/ 442912 w 2328862"/>
              <a:gd name="connsiteY22" fmla="*/ 1585912 h 2724150"/>
              <a:gd name="connsiteX23" fmla="*/ 433387 w 2328862"/>
              <a:gd name="connsiteY23" fmla="*/ 1681162 h 2724150"/>
              <a:gd name="connsiteX24" fmla="*/ 371475 w 2328862"/>
              <a:gd name="connsiteY24" fmla="*/ 1771650 h 2724150"/>
              <a:gd name="connsiteX25" fmla="*/ 309562 w 2328862"/>
              <a:gd name="connsiteY25" fmla="*/ 1862137 h 2724150"/>
              <a:gd name="connsiteX26" fmla="*/ 304800 w 2328862"/>
              <a:gd name="connsiteY26" fmla="*/ 1905000 h 2724150"/>
              <a:gd name="connsiteX27" fmla="*/ 333375 w 2328862"/>
              <a:gd name="connsiteY27" fmla="*/ 1938337 h 2724150"/>
              <a:gd name="connsiteX28" fmla="*/ 300037 w 2328862"/>
              <a:gd name="connsiteY28" fmla="*/ 1976437 h 2724150"/>
              <a:gd name="connsiteX29" fmla="*/ 280987 w 2328862"/>
              <a:gd name="connsiteY29" fmla="*/ 2047875 h 2724150"/>
              <a:gd name="connsiteX30" fmla="*/ 342900 w 2328862"/>
              <a:gd name="connsiteY30" fmla="*/ 2128837 h 2724150"/>
              <a:gd name="connsiteX31" fmla="*/ 361950 w 2328862"/>
              <a:gd name="connsiteY31" fmla="*/ 2200275 h 2724150"/>
              <a:gd name="connsiteX32" fmla="*/ 314325 w 2328862"/>
              <a:gd name="connsiteY32" fmla="*/ 2219325 h 2724150"/>
              <a:gd name="connsiteX33" fmla="*/ 252412 w 2328862"/>
              <a:gd name="connsiteY33" fmla="*/ 2333625 h 2724150"/>
              <a:gd name="connsiteX34" fmla="*/ 185737 w 2328862"/>
              <a:gd name="connsiteY34" fmla="*/ 2447925 h 2724150"/>
              <a:gd name="connsiteX35" fmla="*/ 100012 w 2328862"/>
              <a:gd name="connsiteY35" fmla="*/ 2538412 h 2724150"/>
              <a:gd name="connsiteX36" fmla="*/ 52387 w 2328862"/>
              <a:gd name="connsiteY36" fmla="*/ 2581275 h 2724150"/>
              <a:gd name="connsiteX37" fmla="*/ 0 w 2328862"/>
              <a:gd name="connsiteY37" fmla="*/ 2614612 h 2724150"/>
              <a:gd name="connsiteX38" fmla="*/ 138112 w 2328862"/>
              <a:gd name="connsiteY38" fmla="*/ 2624137 h 2724150"/>
              <a:gd name="connsiteX39" fmla="*/ 314325 w 2328862"/>
              <a:gd name="connsiteY39" fmla="*/ 2633662 h 2724150"/>
              <a:gd name="connsiteX40" fmla="*/ 476250 w 2328862"/>
              <a:gd name="connsiteY40" fmla="*/ 2662237 h 2724150"/>
              <a:gd name="connsiteX41" fmla="*/ 666750 w 2328862"/>
              <a:gd name="connsiteY41" fmla="*/ 2686050 h 2724150"/>
              <a:gd name="connsiteX42" fmla="*/ 795337 w 2328862"/>
              <a:gd name="connsiteY42" fmla="*/ 2705100 h 2724150"/>
              <a:gd name="connsiteX43" fmla="*/ 957262 w 2328862"/>
              <a:gd name="connsiteY43" fmla="*/ 2705100 h 2724150"/>
              <a:gd name="connsiteX44" fmla="*/ 1066800 w 2328862"/>
              <a:gd name="connsiteY44" fmla="*/ 2724150 h 2724150"/>
              <a:gd name="connsiteX45" fmla="*/ 1123950 w 2328862"/>
              <a:gd name="connsiteY45" fmla="*/ 2628900 h 2724150"/>
              <a:gd name="connsiteX46" fmla="*/ 1162050 w 2328862"/>
              <a:gd name="connsiteY46" fmla="*/ 2547937 h 2724150"/>
              <a:gd name="connsiteX47" fmla="*/ 1247775 w 2328862"/>
              <a:gd name="connsiteY47" fmla="*/ 2366962 h 2724150"/>
              <a:gd name="connsiteX48" fmla="*/ 1247775 w 2328862"/>
              <a:gd name="connsiteY48" fmla="*/ 2247900 h 2724150"/>
              <a:gd name="connsiteX49" fmla="*/ 1304925 w 2328862"/>
              <a:gd name="connsiteY49" fmla="*/ 2152650 h 2724150"/>
              <a:gd name="connsiteX50" fmla="*/ 1314450 w 2328862"/>
              <a:gd name="connsiteY50" fmla="*/ 2038350 h 2724150"/>
              <a:gd name="connsiteX51" fmla="*/ 1285875 w 2328862"/>
              <a:gd name="connsiteY51" fmla="*/ 1981200 h 2724150"/>
              <a:gd name="connsiteX52" fmla="*/ 1362075 w 2328862"/>
              <a:gd name="connsiteY52" fmla="*/ 1928812 h 2724150"/>
              <a:gd name="connsiteX53" fmla="*/ 1376362 w 2328862"/>
              <a:gd name="connsiteY53" fmla="*/ 1790700 h 2724150"/>
              <a:gd name="connsiteX54" fmla="*/ 1409700 w 2328862"/>
              <a:gd name="connsiteY54" fmla="*/ 1666875 h 2724150"/>
              <a:gd name="connsiteX55" fmla="*/ 1414462 w 2328862"/>
              <a:gd name="connsiteY55" fmla="*/ 1595437 h 2724150"/>
              <a:gd name="connsiteX56" fmla="*/ 1514475 w 2328862"/>
              <a:gd name="connsiteY56" fmla="*/ 1571625 h 2724150"/>
              <a:gd name="connsiteX57" fmla="*/ 1733550 w 2328862"/>
              <a:gd name="connsiteY57" fmla="*/ 1590675 h 2724150"/>
              <a:gd name="connsiteX58" fmla="*/ 1890712 w 2328862"/>
              <a:gd name="connsiteY58" fmla="*/ 1543050 h 2724150"/>
              <a:gd name="connsiteX59" fmla="*/ 2019300 w 2328862"/>
              <a:gd name="connsiteY59" fmla="*/ 1466850 h 2724150"/>
              <a:gd name="connsiteX60" fmla="*/ 2081212 w 2328862"/>
              <a:gd name="connsiteY60" fmla="*/ 1409700 h 2724150"/>
              <a:gd name="connsiteX61" fmla="*/ 2152650 w 2328862"/>
              <a:gd name="connsiteY61" fmla="*/ 1295400 h 2724150"/>
              <a:gd name="connsiteX62" fmla="*/ 2138362 w 2328862"/>
              <a:gd name="connsiteY62" fmla="*/ 1195387 h 2724150"/>
              <a:gd name="connsiteX63" fmla="*/ 2147887 w 2328862"/>
              <a:gd name="connsiteY63" fmla="*/ 1109662 h 2724150"/>
              <a:gd name="connsiteX64" fmla="*/ 2166937 w 2328862"/>
              <a:gd name="connsiteY64" fmla="*/ 1038225 h 2724150"/>
              <a:gd name="connsiteX65" fmla="*/ 2243137 w 2328862"/>
              <a:gd name="connsiteY65" fmla="*/ 938212 h 2724150"/>
              <a:gd name="connsiteX66" fmla="*/ 2328862 w 2328862"/>
              <a:gd name="connsiteY66" fmla="*/ 904875 h 2724150"/>
              <a:gd name="connsiteX67" fmla="*/ 1476375 w 2328862"/>
              <a:gd name="connsiteY67" fmla="*/ 233362 h 2724150"/>
              <a:gd name="connsiteX68" fmla="*/ 1447800 w 2328862"/>
              <a:gd name="connsiteY68" fmla="*/ 209550 h 2724150"/>
              <a:gd name="connsiteX69" fmla="*/ 1443037 w 2328862"/>
              <a:gd name="connsiteY69" fmla="*/ 166687 h 2724150"/>
              <a:gd name="connsiteX70" fmla="*/ 1409700 w 2328862"/>
              <a:gd name="connsiteY70" fmla="*/ 152400 h 2724150"/>
              <a:gd name="connsiteX71" fmla="*/ 1400175 w 2328862"/>
              <a:gd name="connsiteY71" fmla="*/ 85725 h 272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2328862" h="2724150">
                <a:moveTo>
                  <a:pt x="1400175" y="85725"/>
                </a:moveTo>
                <a:lnTo>
                  <a:pt x="1338262" y="66675"/>
                </a:lnTo>
                <a:lnTo>
                  <a:pt x="1252537" y="138112"/>
                </a:lnTo>
                <a:lnTo>
                  <a:pt x="1157287" y="195262"/>
                </a:lnTo>
                <a:lnTo>
                  <a:pt x="1066800" y="171450"/>
                </a:lnTo>
                <a:lnTo>
                  <a:pt x="947737" y="128587"/>
                </a:lnTo>
                <a:lnTo>
                  <a:pt x="833437" y="95250"/>
                </a:lnTo>
                <a:lnTo>
                  <a:pt x="695325" y="57150"/>
                </a:lnTo>
                <a:lnTo>
                  <a:pt x="614362" y="9525"/>
                </a:lnTo>
                <a:lnTo>
                  <a:pt x="509587" y="0"/>
                </a:lnTo>
                <a:lnTo>
                  <a:pt x="504825" y="95250"/>
                </a:lnTo>
                <a:lnTo>
                  <a:pt x="438150" y="290512"/>
                </a:lnTo>
                <a:lnTo>
                  <a:pt x="433387" y="423862"/>
                </a:lnTo>
                <a:lnTo>
                  <a:pt x="357187" y="595312"/>
                </a:lnTo>
                <a:lnTo>
                  <a:pt x="304800" y="666750"/>
                </a:lnTo>
                <a:lnTo>
                  <a:pt x="252412" y="752475"/>
                </a:lnTo>
                <a:lnTo>
                  <a:pt x="252412" y="800100"/>
                </a:lnTo>
                <a:lnTo>
                  <a:pt x="295275" y="800100"/>
                </a:lnTo>
                <a:lnTo>
                  <a:pt x="261937" y="909637"/>
                </a:lnTo>
                <a:lnTo>
                  <a:pt x="238125" y="1147762"/>
                </a:lnTo>
                <a:lnTo>
                  <a:pt x="314325" y="1323975"/>
                </a:lnTo>
                <a:lnTo>
                  <a:pt x="376237" y="1495425"/>
                </a:lnTo>
                <a:lnTo>
                  <a:pt x="442912" y="1585912"/>
                </a:lnTo>
                <a:lnTo>
                  <a:pt x="433387" y="1681162"/>
                </a:lnTo>
                <a:lnTo>
                  <a:pt x="371475" y="1771650"/>
                </a:lnTo>
                <a:lnTo>
                  <a:pt x="309562" y="1862137"/>
                </a:lnTo>
                <a:lnTo>
                  <a:pt x="304800" y="1905000"/>
                </a:lnTo>
                <a:lnTo>
                  <a:pt x="333375" y="1938337"/>
                </a:lnTo>
                <a:lnTo>
                  <a:pt x="300037" y="1976437"/>
                </a:lnTo>
                <a:lnTo>
                  <a:pt x="280987" y="2047875"/>
                </a:lnTo>
                <a:lnTo>
                  <a:pt x="342900" y="2128837"/>
                </a:lnTo>
                <a:lnTo>
                  <a:pt x="361950" y="2200275"/>
                </a:lnTo>
                <a:lnTo>
                  <a:pt x="314325" y="2219325"/>
                </a:lnTo>
                <a:lnTo>
                  <a:pt x="252412" y="2333625"/>
                </a:lnTo>
                <a:lnTo>
                  <a:pt x="185737" y="2447925"/>
                </a:lnTo>
                <a:lnTo>
                  <a:pt x="100012" y="2538412"/>
                </a:lnTo>
                <a:lnTo>
                  <a:pt x="52387" y="2581275"/>
                </a:lnTo>
                <a:lnTo>
                  <a:pt x="0" y="2614612"/>
                </a:lnTo>
                <a:lnTo>
                  <a:pt x="138112" y="2624137"/>
                </a:lnTo>
                <a:lnTo>
                  <a:pt x="314325" y="2633662"/>
                </a:lnTo>
                <a:lnTo>
                  <a:pt x="476250" y="2662237"/>
                </a:lnTo>
                <a:lnTo>
                  <a:pt x="666750" y="2686050"/>
                </a:lnTo>
                <a:lnTo>
                  <a:pt x="795337" y="2705100"/>
                </a:lnTo>
                <a:lnTo>
                  <a:pt x="957262" y="2705100"/>
                </a:lnTo>
                <a:lnTo>
                  <a:pt x="1066800" y="2724150"/>
                </a:lnTo>
                <a:lnTo>
                  <a:pt x="1123950" y="2628900"/>
                </a:lnTo>
                <a:lnTo>
                  <a:pt x="1162050" y="2547937"/>
                </a:lnTo>
                <a:lnTo>
                  <a:pt x="1247775" y="2366962"/>
                </a:lnTo>
                <a:lnTo>
                  <a:pt x="1247775" y="2247900"/>
                </a:lnTo>
                <a:lnTo>
                  <a:pt x="1304925" y="2152650"/>
                </a:lnTo>
                <a:lnTo>
                  <a:pt x="1314450" y="2038350"/>
                </a:lnTo>
                <a:lnTo>
                  <a:pt x="1285875" y="1981200"/>
                </a:lnTo>
                <a:lnTo>
                  <a:pt x="1362075" y="1928812"/>
                </a:lnTo>
                <a:lnTo>
                  <a:pt x="1376362" y="1790700"/>
                </a:lnTo>
                <a:lnTo>
                  <a:pt x="1409700" y="1666875"/>
                </a:lnTo>
                <a:lnTo>
                  <a:pt x="1414462" y="1595437"/>
                </a:lnTo>
                <a:lnTo>
                  <a:pt x="1514475" y="1571625"/>
                </a:lnTo>
                <a:lnTo>
                  <a:pt x="1733550" y="1590675"/>
                </a:lnTo>
                <a:lnTo>
                  <a:pt x="1890712" y="1543050"/>
                </a:lnTo>
                <a:lnTo>
                  <a:pt x="2019300" y="1466850"/>
                </a:lnTo>
                <a:lnTo>
                  <a:pt x="2081212" y="1409700"/>
                </a:lnTo>
                <a:lnTo>
                  <a:pt x="2152650" y="1295400"/>
                </a:lnTo>
                <a:lnTo>
                  <a:pt x="2138362" y="1195387"/>
                </a:lnTo>
                <a:lnTo>
                  <a:pt x="2147887" y="1109662"/>
                </a:lnTo>
                <a:lnTo>
                  <a:pt x="2166937" y="1038225"/>
                </a:lnTo>
                <a:lnTo>
                  <a:pt x="2243137" y="938212"/>
                </a:lnTo>
                <a:lnTo>
                  <a:pt x="2328862" y="904875"/>
                </a:lnTo>
                <a:lnTo>
                  <a:pt x="1476375" y="233362"/>
                </a:lnTo>
                <a:lnTo>
                  <a:pt x="1447800" y="209550"/>
                </a:lnTo>
                <a:lnTo>
                  <a:pt x="1443037" y="166687"/>
                </a:lnTo>
                <a:lnTo>
                  <a:pt x="1409700" y="152400"/>
                </a:lnTo>
                <a:lnTo>
                  <a:pt x="1400175" y="85725"/>
                </a:lnTo>
                <a:close/>
              </a:path>
            </a:pathLst>
          </a:cu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7" name="Elipse 36">
            <a:extLst>
              <a:ext uri="{FF2B5EF4-FFF2-40B4-BE49-F238E27FC236}">
                <a16:creationId xmlns:a16="http://schemas.microsoft.com/office/drawing/2014/main" id="{95D0FDD7-7FD8-488B-1020-DE981E51A307}"/>
              </a:ext>
            </a:extLst>
          </p:cNvPr>
          <p:cNvSpPr/>
          <p:nvPr/>
        </p:nvSpPr>
        <p:spPr>
          <a:xfrm>
            <a:off x="7735762" y="4496122"/>
            <a:ext cx="94268" cy="9426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Elipse 37">
            <a:extLst>
              <a:ext uri="{FF2B5EF4-FFF2-40B4-BE49-F238E27FC236}">
                <a16:creationId xmlns:a16="http://schemas.microsoft.com/office/drawing/2014/main" id="{EFEDEFD1-2B39-4B0A-5442-83E2FE06052D}"/>
              </a:ext>
            </a:extLst>
          </p:cNvPr>
          <p:cNvSpPr/>
          <p:nvPr/>
        </p:nvSpPr>
        <p:spPr>
          <a:xfrm>
            <a:off x="7782896" y="4415262"/>
            <a:ext cx="94268" cy="9426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Elipse 38">
            <a:extLst>
              <a:ext uri="{FF2B5EF4-FFF2-40B4-BE49-F238E27FC236}">
                <a16:creationId xmlns:a16="http://schemas.microsoft.com/office/drawing/2014/main" id="{8353DD70-1D98-AD7F-D7FF-8BF436A535DF}"/>
              </a:ext>
            </a:extLst>
          </p:cNvPr>
          <p:cNvSpPr/>
          <p:nvPr/>
        </p:nvSpPr>
        <p:spPr>
          <a:xfrm>
            <a:off x="7643542" y="4566041"/>
            <a:ext cx="94268" cy="9426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Elipse 39">
            <a:extLst>
              <a:ext uri="{FF2B5EF4-FFF2-40B4-BE49-F238E27FC236}">
                <a16:creationId xmlns:a16="http://schemas.microsoft.com/office/drawing/2014/main" id="{6D8842E1-369D-1651-C4AF-624E611DB0C1}"/>
              </a:ext>
            </a:extLst>
          </p:cNvPr>
          <p:cNvSpPr/>
          <p:nvPr/>
        </p:nvSpPr>
        <p:spPr>
          <a:xfrm>
            <a:off x="7675080" y="4412796"/>
            <a:ext cx="94268" cy="9426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Elipse 40">
            <a:extLst>
              <a:ext uri="{FF2B5EF4-FFF2-40B4-BE49-F238E27FC236}">
                <a16:creationId xmlns:a16="http://schemas.microsoft.com/office/drawing/2014/main" id="{B96DB06F-E6AD-1414-3B4C-61FF3F041028}"/>
              </a:ext>
            </a:extLst>
          </p:cNvPr>
          <p:cNvSpPr/>
          <p:nvPr/>
        </p:nvSpPr>
        <p:spPr>
          <a:xfrm>
            <a:off x="7814995" y="4566041"/>
            <a:ext cx="94268" cy="9426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Forma Livre: Forma 41">
            <a:extLst>
              <a:ext uri="{FF2B5EF4-FFF2-40B4-BE49-F238E27FC236}">
                <a16:creationId xmlns:a16="http://schemas.microsoft.com/office/drawing/2014/main" id="{8943A406-DF62-0D7C-5C65-671AA4137150}"/>
              </a:ext>
            </a:extLst>
          </p:cNvPr>
          <p:cNvSpPr/>
          <p:nvPr/>
        </p:nvSpPr>
        <p:spPr>
          <a:xfrm>
            <a:off x="8222963" y="4125041"/>
            <a:ext cx="2462351" cy="1029002"/>
          </a:xfrm>
          <a:custGeom>
            <a:avLst/>
            <a:gdLst>
              <a:gd name="connsiteX0" fmla="*/ 393802 w 3658214"/>
              <a:gd name="connsiteY0" fmla="*/ 0 h 1397708"/>
              <a:gd name="connsiteX1" fmla="*/ 1041237 w 3658214"/>
              <a:gd name="connsiteY1" fmla="*/ 515727 h 1397708"/>
              <a:gd name="connsiteX2" fmla="*/ 1107912 w 3658214"/>
              <a:gd name="connsiteY2" fmla="*/ 518902 h 1397708"/>
              <a:gd name="connsiteX3" fmla="*/ 2635087 w 3658214"/>
              <a:gd name="connsiteY3" fmla="*/ 112502 h 1397708"/>
              <a:gd name="connsiteX4" fmla="*/ 1580987 w 3658214"/>
              <a:gd name="connsiteY4" fmla="*/ 45827 h 1397708"/>
              <a:gd name="connsiteX5" fmla="*/ 1587542 w 3658214"/>
              <a:gd name="connsiteY5" fmla="*/ 39092 h 1397708"/>
              <a:gd name="connsiteX6" fmla="*/ 3258833 w 3658214"/>
              <a:gd name="connsiteY6" fmla="*/ 142665 h 1397708"/>
              <a:gd name="connsiteX7" fmla="*/ 3658091 w 3658214"/>
              <a:gd name="connsiteY7" fmla="*/ 550862 h 1397708"/>
              <a:gd name="connsiteX8" fmla="*/ 3658214 w 3658214"/>
              <a:gd name="connsiteY8" fmla="*/ 556254 h 1397708"/>
              <a:gd name="connsiteX9" fmla="*/ 3254212 w 3658214"/>
              <a:gd name="connsiteY9" fmla="*/ 144252 h 1397708"/>
              <a:gd name="connsiteX10" fmla="*/ 2387437 w 3658214"/>
              <a:gd name="connsiteY10" fmla="*/ 1325352 h 1397708"/>
              <a:gd name="connsiteX11" fmla="*/ 2355687 w 3658214"/>
              <a:gd name="connsiteY11" fmla="*/ 1372977 h 1397708"/>
              <a:gd name="connsiteX12" fmla="*/ 2306225 w 3658214"/>
              <a:gd name="connsiteY12" fmla="*/ 1397708 h 1397708"/>
              <a:gd name="connsiteX13" fmla="*/ 2308063 w 3658214"/>
              <a:gd name="connsiteY13" fmla="*/ 1395202 h 1397708"/>
              <a:gd name="connsiteX14" fmla="*/ 2365213 w 3658214"/>
              <a:gd name="connsiteY14" fmla="*/ 1347577 h 1397708"/>
              <a:gd name="connsiteX15" fmla="*/ 1088863 w 3658214"/>
              <a:gd name="connsiteY15" fmla="*/ 1295190 h 1397708"/>
              <a:gd name="connsiteX16" fmla="*/ 164938 w 3658214"/>
              <a:gd name="connsiteY16" fmla="*/ 799890 h 1397708"/>
              <a:gd name="connsiteX17" fmla="*/ 7775 w 3658214"/>
              <a:gd name="connsiteY17" fmla="*/ 847515 h 1397708"/>
              <a:gd name="connsiteX18" fmla="*/ 0 w 3658214"/>
              <a:gd name="connsiteY18" fmla="*/ 846985 h 1397708"/>
              <a:gd name="connsiteX19" fmla="*/ 155412 w 3658214"/>
              <a:gd name="connsiteY19" fmla="*/ 799890 h 1397708"/>
              <a:gd name="connsiteX20" fmla="*/ 284000 w 3658214"/>
              <a:gd name="connsiteY20" fmla="*/ 723690 h 1397708"/>
              <a:gd name="connsiteX21" fmla="*/ 345912 w 3658214"/>
              <a:gd name="connsiteY21" fmla="*/ 666540 h 1397708"/>
              <a:gd name="connsiteX22" fmla="*/ 417350 w 3658214"/>
              <a:gd name="connsiteY22" fmla="*/ 552240 h 1397708"/>
              <a:gd name="connsiteX23" fmla="*/ 403062 w 3658214"/>
              <a:gd name="connsiteY23" fmla="*/ 452227 h 1397708"/>
              <a:gd name="connsiteX24" fmla="*/ 412587 w 3658214"/>
              <a:gd name="connsiteY24" fmla="*/ 366502 h 1397708"/>
              <a:gd name="connsiteX25" fmla="*/ 431637 w 3658214"/>
              <a:gd name="connsiteY25" fmla="*/ 295065 h 1397708"/>
              <a:gd name="connsiteX26" fmla="*/ 507837 w 3658214"/>
              <a:gd name="connsiteY26" fmla="*/ 195052 h 1397708"/>
              <a:gd name="connsiteX27" fmla="*/ 593562 w 3658214"/>
              <a:gd name="connsiteY27" fmla="*/ 161715 h 1397708"/>
              <a:gd name="connsiteX28" fmla="*/ 390926 w 3658214"/>
              <a:gd name="connsiteY28" fmla="*/ 2096 h 1397708"/>
              <a:gd name="connsiteX29" fmla="*/ 393802 w 3658214"/>
              <a:gd name="connsiteY29" fmla="*/ 0 h 1397708"/>
              <a:gd name="connsiteX0" fmla="*/ 393802 w 3658214"/>
              <a:gd name="connsiteY0" fmla="*/ 0 h 1397708"/>
              <a:gd name="connsiteX1" fmla="*/ 1041237 w 3658214"/>
              <a:gd name="connsiteY1" fmla="*/ 515727 h 1397708"/>
              <a:gd name="connsiteX2" fmla="*/ 1107912 w 3658214"/>
              <a:gd name="connsiteY2" fmla="*/ 518902 h 1397708"/>
              <a:gd name="connsiteX3" fmla="*/ 2635087 w 3658214"/>
              <a:gd name="connsiteY3" fmla="*/ 112502 h 1397708"/>
              <a:gd name="connsiteX4" fmla="*/ 1580987 w 3658214"/>
              <a:gd name="connsiteY4" fmla="*/ 45827 h 1397708"/>
              <a:gd name="connsiteX5" fmla="*/ 3258833 w 3658214"/>
              <a:gd name="connsiteY5" fmla="*/ 142665 h 1397708"/>
              <a:gd name="connsiteX6" fmla="*/ 3658091 w 3658214"/>
              <a:gd name="connsiteY6" fmla="*/ 550862 h 1397708"/>
              <a:gd name="connsiteX7" fmla="*/ 3658214 w 3658214"/>
              <a:gd name="connsiteY7" fmla="*/ 556254 h 1397708"/>
              <a:gd name="connsiteX8" fmla="*/ 3254212 w 3658214"/>
              <a:gd name="connsiteY8" fmla="*/ 144252 h 1397708"/>
              <a:gd name="connsiteX9" fmla="*/ 2387437 w 3658214"/>
              <a:gd name="connsiteY9" fmla="*/ 1325352 h 1397708"/>
              <a:gd name="connsiteX10" fmla="*/ 2355687 w 3658214"/>
              <a:gd name="connsiteY10" fmla="*/ 1372977 h 1397708"/>
              <a:gd name="connsiteX11" fmla="*/ 2306225 w 3658214"/>
              <a:gd name="connsiteY11" fmla="*/ 1397708 h 1397708"/>
              <a:gd name="connsiteX12" fmla="*/ 2308063 w 3658214"/>
              <a:gd name="connsiteY12" fmla="*/ 1395202 h 1397708"/>
              <a:gd name="connsiteX13" fmla="*/ 2365213 w 3658214"/>
              <a:gd name="connsiteY13" fmla="*/ 1347577 h 1397708"/>
              <a:gd name="connsiteX14" fmla="*/ 1088863 w 3658214"/>
              <a:gd name="connsiteY14" fmla="*/ 1295190 h 1397708"/>
              <a:gd name="connsiteX15" fmla="*/ 164938 w 3658214"/>
              <a:gd name="connsiteY15" fmla="*/ 799890 h 1397708"/>
              <a:gd name="connsiteX16" fmla="*/ 7775 w 3658214"/>
              <a:gd name="connsiteY16" fmla="*/ 847515 h 1397708"/>
              <a:gd name="connsiteX17" fmla="*/ 0 w 3658214"/>
              <a:gd name="connsiteY17" fmla="*/ 846985 h 1397708"/>
              <a:gd name="connsiteX18" fmla="*/ 155412 w 3658214"/>
              <a:gd name="connsiteY18" fmla="*/ 799890 h 1397708"/>
              <a:gd name="connsiteX19" fmla="*/ 284000 w 3658214"/>
              <a:gd name="connsiteY19" fmla="*/ 723690 h 1397708"/>
              <a:gd name="connsiteX20" fmla="*/ 345912 w 3658214"/>
              <a:gd name="connsiteY20" fmla="*/ 666540 h 1397708"/>
              <a:gd name="connsiteX21" fmla="*/ 417350 w 3658214"/>
              <a:gd name="connsiteY21" fmla="*/ 552240 h 1397708"/>
              <a:gd name="connsiteX22" fmla="*/ 403062 w 3658214"/>
              <a:gd name="connsiteY22" fmla="*/ 452227 h 1397708"/>
              <a:gd name="connsiteX23" fmla="*/ 412587 w 3658214"/>
              <a:gd name="connsiteY23" fmla="*/ 366502 h 1397708"/>
              <a:gd name="connsiteX24" fmla="*/ 431637 w 3658214"/>
              <a:gd name="connsiteY24" fmla="*/ 295065 h 1397708"/>
              <a:gd name="connsiteX25" fmla="*/ 507837 w 3658214"/>
              <a:gd name="connsiteY25" fmla="*/ 195052 h 1397708"/>
              <a:gd name="connsiteX26" fmla="*/ 593562 w 3658214"/>
              <a:gd name="connsiteY26" fmla="*/ 161715 h 1397708"/>
              <a:gd name="connsiteX27" fmla="*/ 390926 w 3658214"/>
              <a:gd name="connsiteY27" fmla="*/ 2096 h 1397708"/>
              <a:gd name="connsiteX28" fmla="*/ 393802 w 3658214"/>
              <a:gd name="connsiteY28" fmla="*/ 0 h 1397708"/>
              <a:gd name="connsiteX0" fmla="*/ 393802 w 3658214"/>
              <a:gd name="connsiteY0" fmla="*/ 0 h 1397708"/>
              <a:gd name="connsiteX1" fmla="*/ 1041237 w 3658214"/>
              <a:gd name="connsiteY1" fmla="*/ 515727 h 1397708"/>
              <a:gd name="connsiteX2" fmla="*/ 1107912 w 3658214"/>
              <a:gd name="connsiteY2" fmla="*/ 518902 h 1397708"/>
              <a:gd name="connsiteX3" fmla="*/ 2635087 w 3658214"/>
              <a:gd name="connsiteY3" fmla="*/ 112502 h 1397708"/>
              <a:gd name="connsiteX4" fmla="*/ 3258833 w 3658214"/>
              <a:gd name="connsiteY4" fmla="*/ 142665 h 1397708"/>
              <a:gd name="connsiteX5" fmla="*/ 3658091 w 3658214"/>
              <a:gd name="connsiteY5" fmla="*/ 550862 h 1397708"/>
              <a:gd name="connsiteX6" fmla="*/ 3658214 w 3658214"/>
              <a:gd name="connsiteY6" fmla="*/ 556254 h 1397708"/>
              <a:gd name="connsiteX7" fmla="*/ 3254212 w 3658214"/>
              <a:gd name="connsiteY7" fmla="*/ 144252 h 1397708"/>
              <a:gd name="connsiteX8" fmla="*/ 2387437 w 3658214"/>
              <a:gd name="connsiteY8" fmla="*/ 1325352 h 1397708"/>
              <a:gd name="connsiteX9" fmla="*/ 2355687 w 3658214"/>
              <a:gd name="connsiteY9" fmla="*/ 1372977 h 1397708"/>
              <a:gd name="connsiteX10" fmla="*/ 2306225 w 3658214"/>
              <a:gd name="connsiteY10" fmla="*/ 1397708 h 1397708"/>
              <a:gd name="connsiteX11" fmla="*/ 2308063 w 3658214"/>
              <a:gd name="connsiteY11" fmla="*/ 1395202 h 1397708"/>
              <a:gd name="connsiteX12" fmla="*/ 2365213 w 3658214"/>
              <a:gd name="connsiteY12" fmla="*/ 1347577 h 1397708"/>
              <a:gd name="connsiteX13" fmla="*/ 1088863 w 3658214"/>
              <a:gd name="connsiteY13" fmla="*/ 1295190 h 1397708"/>
              <a:gd name="connsiteX14" fmla="*/ 164938 w 3658214"/>
              <a:gd name="connsiteY14" fmla="*/ 799890 h 1397708"/>
              <a:gd name="connsiteX15" fmla="*/ 7775 w 3658214"/>
              <a:gd name="connsiteY15" fmla="*/ 847515 h 1397708"/>
              <a:gd name="connsiteX16" fmla="*/ 0 w 3658214"/>
              <a:gd name="connsiteY16" fmla="*/ 846985 h 1397708"/>
              <a:gd name="connsiteX17" fmla="*/ 155412 w 3658214"/>
              <a:gd name="connsiteY17" fmla="*/ 799890 h 1397708"/>
              <a:gd name="connsiteX18" fmla="*/ 284000 w 3658214"/>
              <a:gd name="connsiteY18" fmla="*/ 723690 h 1397708"/>
              <a:gd name="connsiteX19" fmla="*/ 345912 w 3658214"/>
              <a:gd name="connsiteY19" fmla="*/ 666540 h 1397708"/>
              <a:gd name="connsiteX20" fmla="*/ 417350 w 3658214"/>
              <a:gd name="connsiteY20" fmla="*/ 552240 h 1397708"/>
              <a:gd name="connsiteX21" fmla="*/ 403062 w 3658214"/>
              <a:gd name="connsiteY21" fmla="*/ 452227 h 1397708"/>
              <a:gd name="connsiteX22" fmla="*/ 412587 w 3658214"/>
              <a:gd name="connsiteY22" fmla="*/ 366502 h 1397708"/>
              <a:gd name="connsiteX23" fmla="*/ 431637 w 3658214"/>
              <a:gd name="connsiteY23" fmla="*/ 295065 h 1397708"/>
              <a:gd name="connsiteX24" fmla="*/ 507837 w 3658214"/>
              <a:gd name="connsiteY24" fmla="*/ 195052 h 1397708"/>
              <a:gd name="connsiteX25" fmla="*/ 593562 w 3658214"/>
              <a:gd name="connsiteY25" fmla="*/ 161715 h 1397708"/>
              <a:gd name="connsiteX26" fmla="*/ 390926 w 3658214"/>
              <a:gd name="connsiteY26" fmla="*/ 2096 h 1397708"/>
              <a:gd name="connsiteX27" fmla="*/ 393802 w 3658214"/>
              <a:gd name="connsiteY27" fmla="*/ 0 h 1397708"/>
              <a:gd name="connsiteX0" fmla="*/ 393802 w 3658091"/>
              <a:gd name="connsiteY0" fmla="*/ 0 h 1397708"/>
              <a:gd name="connsiteX1" fmla="*/ 1041237 w 3658091"/>
              <a:gd name="connsiteY1" fmla="*/ 515727 h 1397708"/>
              <a:gd name="connsiteX2" fmla="*/ 1107912 w 3658091"/>
              <a:gd name="connsiteY2" fmla="*/ 518902 h 1397708"/>
              <a:gd name="connsiteX3" fmla="*/ 2635087 w 3658091"/>
              <a:gd name="connsiteY3" fmla="*/ 112502 h 1397708"/>
              <a:gd name="connsiteX4" fmla="*/ 3258833 w 3658091"/>
              <a:gd name="connsiteY4" fmla="*/ 142665 h 1397708"/>
              <a:gd name="connsiteX5" fmla="*/ 3658091 w 3658091"/>
              <a:gd name="connsiteY5" fmla="*/ 550862 h 1397708"/>
              <a:gd name="connsiteX6" fmla="*/ 3254212 w 3658091"/>
              <a:gd name="connsiteY6" fmla="*/ 144252 h 1397708"/>
              <a:gd name="connsiteX7" fmla="*/ 2387437 w 3658091"/>
              <a:gd name="connsiteY7" fmla="*/ 1325352 h 1397708"/>
              <a:gd name="connsiteX8" fmla="*/ 2355687 w 3658091"/>
              <a:gd name="connsiteY8" fmla="*/ 1372977 h 1397708"/>
              <a:gd name="connsiteX9" fmla="*/ 2306225 w 3658091"/>
              <a:gd name="connsiteY9" fmla="*/ 1397708 h 1397708"/>
              <a:gd name="connsiteX10" fmla="*/ 2308063 w 3658091"/>
              <a:gd name="connsiteY10" fmla="*/ 1395202 h 1397708"/>
              <a:gd name="connsiteX11" fmla="*/ 2365213 w 3658091"/>
              <a:gd name="connsiteY11" fmla="*/ 1347577 h 1397708"/>
              <a:gd name="connsiteX12" fmla="*/ 1088863 w 3658091"/>
              <a:gd name="connsiteY12" fmla="*/ 1295190 h 1397708"/>
              <a:gd name="connsiteX13" fmla="*/ 164938 w 3658091"/>
              <a:gd name="connsiteY13" fmla="*/ 799890 h 1397708"/>
              <a:gd name="connsiteX14" fmla="*/ 7775 w 3658091"/>
              <a:gd name="connsiteY14" fmla="*/ 847515 h 1397708"/>
              <a:gd name="connsiteX15" fmla="*/ 0 w 3658091"/>
              <a:gd name="connsiteY15" fmla="*/ 846985 h 1397708"/>
              <a:gd name="connsiteX16" fmla="*/ 155412 w 3658091"/>
              <a:gd name="connsiteY16" fmla="*/ 799890 h 1397708"/>
              <a:gd name="connsiteX17" fmla="*/ 284000 w 3658091"/>
              <a:gd name="connsiteY17" fmla="*/ 723690 h 1397708"/>
              <a:gd name="connsiteX18" fmla="*/ 345912 w 3658091"/>
              <a:gd name="connsiteY18" fmla="*/ 666540 h 1397708"/>
              <a:gd name="connsiteX19" fmla="*/ 417350 w 3658091"/>
              <a:gd name="connsiteY19" fmla="*/ 552240 h 1397708"/>
              <a:gd name="connsiteX20" fmla="*/ 403062 w 3658091"/>
              <a:gd name="connsiteY20" fmla="*/ 452227 h 1397708"/>
              <a:gd name="connsiteX21" fmla="*/ 412587 w 3658091"/>
              <a:gd name="connsiteY21" fmla="*/ 366502 h 1397708"/>
              <a:gd name="connsiteX22" fmla="*/ 431637 w 3658091"/>
              <a:gd name="connsiteY22" fmla="*/ 295065 h 1397708"/>
              <a:gd name="connsiteX23" fmla="*/ 507837 w 3658091"/>
              <a:gd name="connsiteY23" fmla="*/ 195052 h 1397708"/>
              <a:gd name="connsiteX24" fmla="*/ 593562 w 3658091"/>
              <a:gd name="connsiteY24" fmla="*/ 161715 h 1397708"/>
              <a:gd name="connsiteX25" fmla="*/ 390926 w 3658091"/>
              <a:gd name="connsiteY25" fmla="*/ 2096 h 1397708"/>
              <a:gd name="connsiteX26" fmla="*/ 393802 w 3658091"/>
              <a:gd name="connsiteY26" fmla="*/ 0 h 1397708"/>
              <a:gd name="connsiteX0" fmla="*/ 393802 w 3258833"/>
              <a:gd name="connsiteY0" fmla="*/ 0 h 1397708"/>
              <a:gd name="connsiteX1" fmla="*/ 1041237 w 3258833"/>
              <a:gd name="connsiteY1" fmla="*/ 515727 h 1397708"/>
              <a:gd name="connsiteX2" fmla="*/ 1107912 w 3258833"/>
              <a:gd name="connsiteY2" fmla="*/ 518902 h 1397708"/>
              <a:gd name="connsiteX3" fmla="*/ 2635087 w 3258833"/>
              <a:gd name="connsiteY3" fmla="*/ 112502 h 1397708"/>
              <a:gd name="connsiteX4" fmla="*/ 3258833 w 3258833"/>
              <a:gd name="connsiteY4" fmla="*/ 142665 h 1397708"/>
              <a:gd name="connsiteX5" fmla="*/ 3254212 w 3258833"/>
              <a:gd name="connsiteY5" fmla="*/ 144252 h 1397708"/>
              <a:gd name="connsiteX6" fmla="*/ 2387437 w 3258833"/>
              <a:gd name="connsiteY6" fmla="*/ 1325352 h 1397708"/>
              <a:gd name="connsiteX7" fmla="*/ 2355687 w 3258833"/>
              <a:gd name="connsiteY7" fmla="*/ 1372977 h 1397708"/>
              <a:gd name="connsiteX8" fmla="*/ 2306225 w 3258833"/>
              <a:gd name="connsiteY8" fmla="*/ 1397708 h 1397708"/>
              <a:gd name="connsiteX9" fmla="*/ 2308063 w 3258833"/>
              <a:gd name="connsiteY9" fmla="*/ 1395202 h 1397708"/>
              <a:gd name="connsiteX10" fmla="*/ 2365213 w 3258833"/>
              <a:gd name="connsiteY10" fmla="*/ 1347577 h 1397708"/>
              <a:gd name="connsiteX11" fmla="*/ 1088863 w 3258833"/>
              <a:gd name="connsiteY11" fmla="*/ 1295190 h 1397708"/>
              <a:gd name="connsiteX12" fmla="*/ 164938 w 3258833"/>
              <a:gd name="connsiteY12" fmla="*/ 799890 h 1397708"/>
              <a:gd name="connsiteX13" fmla="*/ 7775 w 3258833"/>
              <a:gd name="connsiteY13" fmla="*/ 847515 h 1397708"/>
              <a:gd name="connsiteX14" fmla="*/ 0 w 3258833"/>
              <a:gd name="connsiteY14" fmla="*/ 846985 h 1397708"/>
              <a:gd name="connsiteX15" fmla="*/ 155412 w 3258833"/>
              <a:gd name="connsiteY15" fmla="*/ 799890 h 1397708"/>
              <a:gd name="connsiteX16" fmla="*/ 284000 w 3258833"/>
              <a:gd name="connsiteY16" fmla="*/ 723690 h 1397708"/>
              <a:gd name="connsiteX17" fmla="*/ 345912 w 3258833"/>
              <a:gd name="connsiteY17" fmla="*/ 666540 h 1397708"/>
              <a:gd name="connsiteX18" fmla="*/ 417350 w 3258833"/>
              <a:gd name="connsiteY18" fmla="*/ 552240 h 1397708"/>
              <a:gd name="connsiteX19" fmla="*/ 403062 w 3258833"/>
              <a:gd name="connsiteY19" fmla="*/ 452227 h 1397708"/>
              <a:gd name="connsiteX20" fmla="*/ 412587 w 3258833"/>
              <a:gd name="connsiteY20" fmla="*/ 366502 h 1397708"/>
              <a:gd name="connsiteX21" fmla="*/ 431637 w 3258833"/>
              <a:gd name="connsiteY21" fmla="*/ 295065 h 1397708"/>
              <a:gd name="connsiteX22" fmla="*/ 507837 w 3258833"/>
              <a:gd name="connsiteY22" fmla="*/ 195052 h 1397708"/>
              <a:gd name="connsiteX23" fmla="*/ 593562 w 3258833"/>
              <a:gd name="connsiteY23" fmla="*/ 161715 h 1397708"/>
              <a:gd name="connsiteX24" fmla="*/ 390926 w 3258833"/>
              <a:gd name="connsiteY24" fmla="*/ 2096 h 1397708"/>
              <a:gd name="connsiteX25" fmla="*/ 393802 w 3258833"/>
              <a:gd name="connsiteY25" fmla="*/ 0 h 1397708"/>
              <a:gd name="connsiteX0" fmla="*/ 386027 w 3251058"/>
              <a:gd name="connsiteY0" fmla="*/ 0 h 1397708"/>
              <a:gd name="connsiteX1" fmla="*/ 1033462 w 3251058"/>
              <a:gd name="connsiteY1" fmla="*/ 515727 h 1397708"/>
              <a:gd name="connsiteX2" fmla="*/ 1100137 w 3251058"/>
              <a:gd name="connsiteY2" fmla="*/ 518902 h 1397708"/>
              <a:gd name="connsiteX3" fmla="*/ 2627312 w 3251058"/>
              <a:gd name="connsiteY3" fmla="*/ 112502 h 1397708"/>
              <a:gd name="connsiteX4" fmla="*/ 3251058 w 3251058"/>
              <a:gd name="connsiteY4" fmla="*/ 142665 h 1397708"/>
              <a:gd name="connsiteX5" fmla="*/ 3246437 w 3251058"/>
              <a:gd name="connsiteY5" fmla="*/ 144252 h 1397708"/>
              <a:gd name="connsiteX6" fmla="*/ 2379662 w 3251058"/>
              <a:gd name="connsiteY6" fmla="*/ 1325352 h 1397708"/>
              <a:gd name="connsiteX7" fmla="*/ 2347912 w 3251058"/>
              <a:gd name="connsiteY7" fmla="*/ 1372977 h 1397708"/>
              <a:gd name="connsiteX8" fmla="*/ 2298450 w 3251058"/>
              <a:gd name="connsiteY8" fmla="*/ 1397708 h 1397708"/>
              <a:gd name="connsiteX9" fmla="*/ 2300288 w 3251058"/>
              <a:gd name="connsiteY9" fmla="*/ 1395202 h 1397708"/>
              <a:gd name="connsiteX10" fmla="*/ 2357438 w 3251058"/>
              <a:gd name="connsiteY10" fmla="*/ 1347577 h 1397708"/>
              <a:gd name="connsiteX11" fmla="*/ 1081088 w 3251058"/>
              <a:gd name="connsiteY11" fmla="*/ 1295190 h 1397708"/>
              <a:gd name="connsiteX12" fmla="*/ 157163 w 3251058"/>
              <a:gd name="connsiteY12" fmla="*/ 799890 h 1397708"/>
              <a:gd name="connsiteX13" fmla="*/ 0 w 3251058"/>
              <a:gd name="connsiteY13" fmla="*/ 847515 h 1397708"/>
              <a:gd name="connsiteX14" fmla="*/ 147637 w 3251058"/>
              <a:gd name="connsiteY14" fmla="*/ 799890 h 1397708"/>
              <a:gd name="connsiteX15" fmla="*/ 276225 w 3251058"/>
              <a:gd name="connsiteY15" fmla="*/ 723690 h 1397708"/>
              <a:gd name="connsiteX16" fmla="*/ 338137 w 3251058"/>
              <a:gd name="connsiteY16" fmla="*/ 666540 h 1397708"/>
              <a:gd name="connsiteX17" fmla="*/ 409575 w 3251058"/>
              <a:gd name="connsiteY17" fmla="*/ 552240 h 1397708"/>
              <a:gd name="connsiteX18" fmla="*/ 395287 w 3251058"/>
              <a:gd name="connsiteY18" fmla="*/ 452227 h 1397708"/>
              <a:gd name="connsiteX19" fmla="*/ 404812 w 3251058"/>
              <a:gd name="connsiteY19" fmla="*/ 366502 h 1397708"/>
              <a:gd name="connsiteX20" fmla="*/ 423862 w 3251058"/>
              <a:gd name="connsiteY20" fmla="*/ 295065 h 1397708"/>
              <a:gd name="connsiteX21" fmla="*/ 500062 w 3251058"/>
              <a:gd name="connsiteY21" fmla="*/ 195052 h 1397708"/>
              <a:gd name="connsiteX22" fmla="*/ 585787 w 3251058"/>
              <a:gd name="connsiteY22" fmla="*/ 161715 h 1397708"/>
              <a:gd name="connsiteX23" fmla="*/ 383151 w 3251058"/>
              <a:gd name="connsiteY23" fmla="*/ 2096 h 1397708"/>
              <a:gd name="connsiteX24" fmla="*/ 386027 w 3251058"/>
              <a:gd name="connsiteY24" fmla="*/ 0 h 1397708"/>
              <a:gd name="connsiteX0" fmla="*/ 238390 w 3103421"/>
              <a:gd name="connsiteY0" fmla="*/ 0 h 1397708"/>
              <a:gd name="connsiteX1" fmla="*/ 885825 w 3103421"/>
              <a:gd name="connsiteY1" fmla="*/ 515727 h 1397708"/>
              <a:gd name="connsiteX2" fmla="*/ 952500 w 3103421"/>
              <a:gd name="connsiteY2" fmla="*/ 518902 h 1397708"/>
              <a:gd name="connsiteX3" fmla="*/ 2479675 w 3103421"/>
              <a:gd name="connsiteY3" fmla="*/ 112502 h 1397708"/>
              <a:gd name="connsiteX4" fmla="*/ 3103421 w 3103421"/>
              <a:gd name="connsiteY4" fmla="*/ 142665 h 1397708"/>
              <a:gd name="connsiteX5" fmla="*/ 3098800 w 3103421"/>
              <a:gd name="connsiteY5" fmla="*/ 144252 h 1397708"/>
              <a:gd name="connsiteX6" fmla="*/ 2232025 w 3103421"/>
              <a:gd name="connsiteY6" fmla="*/ 1325352 h 1397708"/>
              <a:gd name="connsiteX7" fmla="*/ 2200275 w 3103421"/>
              <a:gd name="connsiteY7" fmla="*/ 1372977 h 1397708"/>
              <a:gd name="connsiteX8" fmla="*/ 2150813 w 3103421"/>
              <a:gd name="connsiteY8" fmla="*/ 1397708 h 1397708"/>
              <a:gd name="connsiteX9" fmla="*/ 2152651 w 3103421"/>
              <a:gd name="connsiteY9" fmla="*/ 1395202 h 1397708"/>
              <a:gd name="connsiteX10" fmla="*/ 2209801 w 3103421"/>
              <a:gd name="connsiteY10" fmla="*/ 1347577 h 1397708"/>
              <a:gd name="connsiteX11" fmla="*/ 933451 w 3103421"/>
              <a:gd name="connsiteY11" fmla="*/ 1295190 h 1397708"/>
              <a:gd name="connsiteX12" fmla="*/ 9526 w 3103421"/>
              <a:gd name="connsiteY12" fmla="*/ 799890 h 1397708"/>
              <a:gd name="connsiteX13" fmla="*/ 0 w 3103421"/>
              <a:gd name="connsiteY13" fmla="*/ 799890 h 1397708"/>
              <a:gd name="connsiteX14" fmla="*/ 128588 w 3103421"/>
              <a:gd name="connsiteY14" fmla="*/ 723690 h 1397708"/>
              <a:gd name="connsiteX15" fmla="*/ 190500 w 3103421"/>
              <a:gd name="connsiteY15" fmla="*/ 666540 h 1397708"/>
              <a:gd name="connsiteX16" fmla="*/ 261938 w 3103421"/>
              <a:gd name="connsiteY16" fmla="*/ 552240 h 1397708"/>
              <a:gd name="connsiteX17" fmla="*/ 247650 w 3103421"/>
              <a:gd name="connsiteY17" fmla="*/ 452227 h 1397708"/>
              <a:gd name="connsiteX18" fmla="*/ 257175 w 3103421"/>
              <a:gd name="connsiteY18" fmla="*/ 366502 h 1397708"/>
              <a:gd name="connsiteX19" fmla="*/ 276225 w 3103421"/>
              <a:gd name="connsiteY19" fmla="*/ 295065 h 1397708"/>
              <a:gd name="connsiteX20" fmla="*/ 352425 w 3103421"/>
              <a:gd name="connsiteY20" fmla="*/ 195052 h 1397708"/>
              <a:gd name="connsiteX21" fmla="*/ 438150 w 3103421"/>
              <a:gd name="connsiteY21" fmla="*/ 161715 h 1397708"/>
              <a:gd name="connsiteX22" fmla="*/ 235514 w 3103421"/>
              <a:gd name="connsiteY22" fmla="*/ 2096 h 1397708"/>
              <a:gd name="connsiteX23" fmla="*/ 238390 w 3103421"/>
              <a:gd name="connsiteY23" fmla="*/ 0 h 1397708"/>
              <a:gd name="connsiteX0" fmla="*/ 235514 w 3103421"/>
              <a:gd name="connsiteY0" fmla="*/ 0 h 1395612"/>
              <a:gd name="connsiteX1" fmla="*/ 885825 w 3103421"/>
              <a:gd name="connsiteY1" fmla="*/ 513631 h 1395612"/>
              <a:gd name="connsiteX2" fmla="*/ 952500 w 3103421"/>
              <a:gd name="connsiteY2" fmla="*/ 516806 h 1395612"/>
              <a:gd name="connsiteX3" fmla="*/ 2479675 w 3103421"/>
              <a:gd name="connsiteY3" fmla="*/ 110406 h 1395612"/>
              <a:gd name="connsiteX4" fmla="*/ 3103421 w 3103421"/>
              <a:gd name="connsiteY4" fmla="*/ 140569 h 1395612"/>
              <a:gd name="connsiteX5" fmla="*/ 3098800 w 3103421"/>
              <a:gd name="connsiteY5" fmla="*/ 142156 h 1395612"/>
              <a:gd name="connsiteX6" fmla="*/ 2232025 w 3103421"/>
              <a:gd name="connsiteY6" fmla="*/ 1323256 h 1395612"/>
              <a:gd name="connsiteX7" fmla="*/ 2200275 w 3103421"/>
              <a:gd name="connsiteY7" fmla="*/ 1370881 h 1395612"/>
              <a:gd name="connsiteX8" fmla="*/ 2150813 w 3103421"/>
              <a:gd name="connsiteY8" fmla="*/ 1395612 h 1395612"/>
              <a:gd name="connsiteX9" fmla="*/ 2152651 w 3103421"/>
              <a:gd name="connsiteY9" fmla="*/ 1393106 h 1395612"/>
              <a:gd name="connsiteX10" fmla="*/ 2209801 w 3103421"/>
              <a:gd name="connsiteY10" fmla="*/ 1345481 h 1395612"/>
              <a:gd name="connsiteX11" fmla="*/ 933451 w 3103421"/>
              <a:gd name="connsiteY11" fmla="*/ 1293094 h 1395612"/>
              <a:gd name="connsiteX12" fmla="*/ 9526 w 3103421"/>
              <a:gd name="connsiteY12" fmla="*/ 797794 h 1395612"/>
              <a:gd name="connsiteX13" fmla="*/ 0 w 3103421"/>
              <a:gd name="connsiteY13" fmla="*/ 797794 h 1395612"/>
              <a:gd name="connsiteX14" fmla="*/ 128588 w 3103421"/>
              <a:gd name="connsiteY14" fmla="*/ 721594 h 1395612"/>
              <a:gd name="connsiteX15" fmla="*/ 190500 w 3103421"/>
              <a:gd name="connsiteY15" fmla="*/ 664444 h 1395612"/>
              <a:gd name="connsiteX16" fmla="*/ 261938 w 3103421"/>
              <a:gd name="connsiteY16" fmla="*/ 550144 h 1395612"/>
              <a:gd name="connsiteX17" fmla="*/ 247650 w 3103421"/>
              <a:gd name="connsiteY17" fmla="*/ 450131 h 1395612"/>
              <a:gd name="connsiteX18" fmla="*/ 257175 w 3103421"/>
              <a:gd name="connsiteY18" fmla="*/ 364406 h 1395612"/>
              <a:gd name="connsiteX19" fmla="*/ 276225 w 3103421"/>
              <a:gd name="connsiteY19" fmla="*/ 292969 h 1395612"/>
              <a:gd name="connsiteX20" fmla="*/ 352425 w 3103421"/>
              <a:gd name="connsiteY20" fmla="*/ 192956 h 1395612"/>
              <a:gd name="connsiteX21" fmla="*/ 438150 w 3103421"/>
              <a:gd name="connsiteY21" fmla="*/ 159619 h 1395612"/>
              <a:gd name="connsiteX22" fmla="*/ 235514 w 3103421"/>
              <a:gd name="connsiteY22" fmla="*/ 0 h 1395612"/>
              <a:gd name="connsiteX0" fmla="*/ 438150 w 3103421"/>
              <a:gd name="connsiteY0" fmla="*/ 49213 h 1285206"/>
              <a:gd name="connsiteX1" fmla="*/ 885825 w 3103421"/>
              <a:gd name="connsiteY1" fmla="*/ 403225 h 1285206"/>
              <a:gd name="connsiteX2" fmla="*/ 952500 w 3103421"/>
              <a:gd name="connsiteY2" fmla="*/ 406400 h 1285206"/>
              <a:gd name="connsiteX3" fmla="*/ 2479675 w 3103421"/>
              <a:gd name="connsiteY3" fmla="*/ 0 h 1285206"/>
              <a:gd name="connsiteX4" fmla="*/ 3103421 w 3103421"/>
              <a:gd name="connsiteY4" fmla="*/ 30163 h 1285206"/>
              <a:gd name="connsiteX5" fmla="*/ 3098800 w 3103421"/>
              <a:gd name="connsiteY5" fmla="*/ 31750 h 1285206"/>
              <a:gd name="connsiteX6" fmla="*/ 2232025 w 3103421"/>
              <a:gd name="connsiteY6" fmla="*/ 1212850 h 1285206"/>
              <a:gd name="connsiteX7" fmla="*/ 2200275 w 3103421"/>
              <a:gd name="connsiteY7" fmla="*/ 1260475 h 1285206"/>
              <a:gd name="connsiteX8" fmla="*/ 2150813 w 3103421"/>
              <a:gd name="connsiteY8" fmla="*/ 1285206 h 1285206"/>
              <a:gd name="connsiteX9" fmla="*/ 2152651 w 3103421"/>
              <a:gd name="connsiteY9" fmla="*/ 1282700 h 1285206"/>
              <a:gd name="connsiteX10" fmla="*/ 2209801 w 3103421"/>
              <a:gd name="connsiteY10" fmla="*/ 1235075 h 1285206"/>
              <a:gd name="connsiteX11" fmla="*/ 933451 w 3103421"/>
              <a:gd name="connsiteY11" fmla="*/ 1182688 h 1285206"/>
              <a:gd name="connsiteX12" fmla="*/ 9526 w 3103421"/>
              <a:gd name="connsiteY12" fmla="*/ 687388 h 1285206"/>
              <a:gd name="connsiteX13" fmla="*/ 0 w 3103421"/>
              <a:gd name="connsiteY13" fmla="*/ 687388 h 1285206"/>
              <a:gd name="connsiteX14" fmla="*/ 128588 w 3103421"/>
              <a:gd name="connsiteY14" fmla="*/ 611188 h 1285206"/>
              <a:gd name="connsiteX15" fmla="*/ 190500 w 3103421"/>
              <a:gd name="connsiteY15" fmla="*/ 554038 h 1285206"/>
              <a:gd name="connsiteX16" fmla="*/ 261938 w 3103421"/>
              <a:gd name="connsiteY16" fmla="*/ 439738 h 1285206"/>
              <a:gd name="connsiteX17" fmla="*/ 247650 w 3103421"/>
              <a:gd name="connsiteY17" fmla="*/ 339725 h 1285206"/>
              <a:gd name="connsiteX18" fmla="*/ 257175 w 3103421"/>
              <a:gd name="connsiteY18" fmla="*/ 254000 h 1285206"/>
              <a:gd name="connsiteX19" fmla="*/ 276225 w 3103421"/>
              <a:gd name="connsiteY19" fmla="*/ 182563 h 1285206"/>
              <a:gd name="connsiteX20" fmla="*/ 352425 w 3103421"/>
              <a:gd name="connsiteY20" fmla="*/ 82550 h 1285206"/>
              <a:gd name="connsiteX21" fmla="*/ 438150 w 3103421"/>
              <a:gd name="connsiteY21" fmla="*/ 49213 h 1285206"/>
              <a:gd name="connsiteX0" fmla="*/ 438150 w 3103421"/>
              <a:gd name="connsiteY0" fmla="*/ 49213 h 1285206"/>
              <a:gd name="connsiteX1" fmla="*/ 885825 w 3103421"/>
              <a:gd name="connsiteY1" fmla="*/ 403225 h 1285206"/>
              <a:gd name="connsiteX2" fmla="*/ 952500 w 3103421"/>
              <a:gd name="connsiteY2" fmla="*/ 406400 h 1285206"/>
              <a:gd name="connsiteX3" fmla="*/ 2479675 w 3103421"/>
              <a:gd name="connsiteY3" fmla="*/ 0 h 1285206"/>
              <a:gd name="connsiteX4" fmla="*/ 3103421 w 3103421"/>
              <a:gd name="connsiteY4" fmla="*/ 30163 h 1285206"/>
              <a:gd name="connsiteX5" fmla="*/ 3098800 w 3103421"/>
              <a:gd name="connsiteY5" fmla="*/ 31750 h 1285206"/>
              <a:gd name="connsiteX6" fmla="*/ 2232025 w 3103421"/>
              <a:gd name="connsiteY6" fmla="*/ 1212850 h 1285206"/>
              <a:gd name="connsiteX7" fmla="*/ 2200275 w 3103421"/>
              <a:gd name="connsiteY7" fmla="*/ 1260475 h 1285206"/>
              <a:gd name="connsiteX8" fmla="*/ 2150813 w 3103421"/>
              <a:gd name="connsiteY8" fmla="*/ 1285206 h 1285206"/>
              <a:gd name="connsiteX9" fmla="*/ 2209801 w 3103421"/>
              <a:gd name="connsiteY9" fmla="*/ 1235075 h 1285206"/>
              <a:gd name="connsiteX10" fmla="*/ 933451 w 3103421"/>
              <a:gd name="connsiteY10" fmla="*/ 1182688 h 1285206"/>
              <a:gd name="connsiteX11" fmla="*/ 9526 w 3103421"/>
              <a:gd name="connsiteY11" fmla="*/ 687388 h 1285206"/>
              <a:gd name="connsiteX12" fmla="*/ 0 w 3103421"/>
              <a:gd name="connsiteY12" fmla="*/ 687388 h 1285206"/>
              <a:gd name="connsiteX13" fmla="*/ 128588 w 3103421"/>
              <a:gd name="connsiteY13" fmla="*/ 611188 h 1285206"/>
              <a:gd name="connsiteX14" fmla="*/ 190500 w 3103421"/>
              <a:gd name="connsiteY14" fmla="*/ 554038 h 1285206"/>
              <a:gd name="connsiteX15" fmla="*/ 261938 w 3103421"/>
              <a:gd name="connsiteY15" fmla="*/ 439738 h 1285206"/>
              <a:gd name="connsiteX16" fmla="*/ 247650 w 3103421"/>
              <a:gd name="connsiteY16" fmla="*/ 339725 h 1285206"/>
              <a:gd name="connsiteX17" fmla="*/ 257175 w 3103421"/>
              <a:gd name="connsiteY17" fmla="*/ 254000 h 1285206"/>
              <a:gd name="connsiteX18" fmla="*/ 276225 w 3103421"/>
              <a:gd name="connsiteY18" fmla="*/ 182563 h 1285206"/>
              <a:gd name="connsiteX19" fmla="*/ 352425 w 3103421"/>
              <a:gd name="connsiteY19" fmla="*/ 82550 h 1285206"/>
              <a:gd name="connsiteX20" fmla="*/ 438150 w 3103421"/>
              <a:gd name="connsiteY20" fmla="*/ 49213 h 1285206"/>
              <a:gd name="connsiteX0" fmla="*/ 438150 w 3103421"/>
              <a:gd name="connsiteY0" fmla="*/ 49213 h 1260475"/>
              <a:gd name="connsiteX1" fmla="*/ 885825 w 3103421"/>
              <a:gd name="connsiteY1" fmla="*/ 403225 h 1260475"/>
              <a:gd name="connsiteX2" fmla="*/ 952500 w 3103421"/>
              <a:gd name="connsiteY2" fmla="*/ 406400 h 1260475"/>
              <a:gd name="connsiteX3" fmla="*/ 2479675 w 3103421"/>
              <a:gd name="connsiteY3" fmla="*/ 0 h 1260475"/>
              <a:gd name="connsiteX4" fmla="*/ 3103421 w 3103421"/>
              <a:gd name="connsiteY4" fmla="*/ 30163 h 1260475"/>
              <a:gd name="connsiteX5" fmla="*/ 3098800 w 3103421"/>
              <a:gd name="connsiteY5" fmla="*/ 31750 h 1260475"/>
              <a:gd name="connsiteX6" fmla="*/ 2232025 w 3103421"/>
              <a:gd name="connsiteY6" fmla="*/ 1212850 h 1260475"/>
              <a:gd name="connsiteX7" fmla="*/ 2200275 w 3103421"/>
              <a:gd name="connsiteY7" fmla="*/ 1260475 h 1260475"/>
              <a:gd name="connsiteX8" fmla="*/ 2209801 w 3103421"/>
              <a:gd name="connsiteY8" fmla="*/ 1235075 h 1260475"/>
              <a:gd name="connsiteX9" fmla="*/ 933451 w 3103421"/>
              <a:gd name="connsiteY9" fmla="*/ 1182688 h 1260475"/>
              <a:gd name="connsiteX10" fmla="*/ 9526 w 3103421"/>
              <a:gd name="connsiteY10" fmla="*/ 687388 h 1260475"/>
              <a:gd name="connsiteX11" fmla="*/ 0 w 3103421"/>
              <a:gd name="connsiteY11" fmla="*/ 687388 h 1260475"/>
              <a:gd name="connsiteX12" fmla="*/ 128588 w 3103421"/>
              <a:gd name="connsiteY12" fmla="*/ 611188 h 1260475"/>
              <a:gd name="connsiteX13" fmla="*/ 190500 w 3103421"/>
              <a:gd name="connsiteY13" fmla="*/ 554038 h 1260475"/>
              <a:gd name="connsiteX14" fmla="*/ 261938 w 3103421"/>
              <a:gd name="connsiteY14" fmla="*/ 439738 h 1260475"/>
              <a:gd name="connsiteX15" fmla="*/ 247650 w 3103421"/>
              <a:gd name="connsiteY15" fmla="*/ 339725 h 1260475"/>
              <a:gd name="connsiteX16" fmla="*/ 257175 w 3103421"/>
              <a:gd name="connsiteY16" fmla="*/ 254000 h 1260475"/>
              <a:gd name="connsiteX17" fmla="*/ 276225 w 3103421"/>
              <a:gd name="connsiteY17" fmla="*/ 182563 h 1260475"/>
              <a:gd name="connsiteX18" fmla="*/ 352425 w 3103421"/>
              <a:gd name="connsiteY18" fmla="*/ 82550 h 1260475"/>
              <a:gd name="connsiteX19" fmla="*/ 438150 w 3103421"/>
              <a:gd name="connsiteY19" fmla="*/ 49213 h 1260475"/>
              <a:gd name="connsiteX0" fmla="*/ 438150 w 3103421"/>
              <a:gd name="connsiteY0" fmla="*/ 49213 h 1235075"/>
              <a:gd name="connsiteX1" fmla="*/ 885825 w 3103421"/>
              <a:gd name="connsiteY1" fmla="*/ 403225 h 1235075"/>
              <a:gd name="connsiteX2" fmla="*/ 952500 w 3103421"/>
              <a:gd name="connsiteY2" fmla="*/ 406400 h 1235075"/>
              <a:gd name="connsiteX3" fmla="*/ 2479675 w 3103421"/>
              <a:gd name="connsiteY3" fmla="*/ 0 h 1235075"/>
              <a:gd name="connsiteX4" fmla="*/ 3103421 w 3103421"/>
              <a:gd name="connsiteY4" fmla="*/ 30163 h 1235075"/>
              <a:gd name="connsiteX5" fmla="*/ 3098800 w 3103421"/>
              <a:gd name="connsiteY5" fmla="*/ 31750 h 1235075"/>
              <a:gd name="connsiteX6" fmla="*/ 2232025 w 3103421"/>
              <a:gd name="connsiteY6" fmla="*/ 1212850 h 1235075"/>
              <a:gd name="connsiteX7" fmla="*/ 2209801 w 3103421"/>
              <a:gd name="connsiteY7" fmla="*/ 1235075 h 1235075"/>
              <a:gd name="connsiteX8" fmla="*/ 933451 w 3103421"/>
              <a:gd name="connsiteY8" fmla="*/ 1182688 h 1235075"/>
              <a:gd name="connsiteX9" fmla="*/ 9526 w 3103421"/>
              <a:gd name="connsiteY9" fmla="*/ 687388 h 1235075"/>
              <a:gd name="connsiteX10" fmla="*/ 0 w 3103421"/>
              <a:gd name="connsiteY10" fmla="*/ 687388 h 1235075"/>
              <a:gd name="connsiteX11" fmla="*/ 128588 w 3103421"/>
              <a:gd name="connsiteY11" fmla="*/ 611188 h 1235075"/>
              <a:gd name="connsiteX12" fmla="*/ 190500 w 3103421"/>
              <a:gd name="connsiteY12" fmla="*/ 554038 h 1235075"/>
              <a:gd name="connsiteX13" fmla="*/ 261938 w 3103421"/>
              <a:gd name="connsiteY13" fmla="*/ 439738 h 1235075"/>
              <a:gd name="connsiteX14" fmla="*/ 247650 w 3103421"/>
              <a:gd name="connsiteY14" fmla="*/ 339725 h 1235075"/>
              <a:gd name="connsiteX15" fmla="*/ 257175 w 3103421"/>
              <a:gd name="connsiteY15" fmla="*/ 254000 h 1235075"/>
              <a:gd name="connsiteX16" fmla="*/ 276225 w 3103421"/>
              <a:gd name="connsiteY16" fmla="*/ 182563 h 1235075"/>
              <a:gd name="connsiteX17" fmla="*/ 352425 w 3103421"/>
              <a:gd name="connsiteY17" fmla="*/ 82550 h 1235075"/>
              <a:gd name="connsiteX18" fmla="*/ 438150 w 3103421"/>
              <a:gd name="connsiteY18" fmla="*/ 49213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103421" h="1235075">
                <a:moveTo>
                  <a:pt x="438150" y="49213"/>
                </a:moveTo>
                <a:lnTo>
                  <a:pt x="885825" y="403225"/>
                </a:lnTo>
                <a:lnTo>
                  <a:pt x="952500" y="406400"/>
                </a:lnTo>
                <a:lnTo>
                  <a:pt x="2479675" y="0"/>
                </a:lnTo>
                <a:lnTo>
                  <a:pt x="3103421" y="30163"/>
                </a:lnTo>
                <a:lnTo>
                  <a:pt x="3098800" y="31750"/>
                </a:lnTo>
                <a:lnTo>
                  <a:pt x="2232025" y="1212850"/>
                </a:lnTo>
                <a:lnTo>
                  <a:pt x="2209801" y="1235075"/>
                </a:lnTo>
                <a:lnTo>
                  <a:pt x="933451" y="1182688"/>
                </a:lnTo>
                <a:lnTo>
                  <a:pt x="9526" y="687388"/>
                </a:lnTo>
                <a:lnTo>
                  <a:pt x="0" y="687388"/>
                </a:lnTo>
                <a:lnTo>
                  <a:pt x="128588" y="611188"/>
                </a:lnTo>
                <a:lnTo>
                  <a:pt x="190500" y="554038"/>
                </a:lnTo>
                <a:lnTo>
                  <a:pt x="261938" y="439738"/>
                </a:lnTo>
                <a:lnTo>
                  <a:pt x="247650" y="339725"/>
                </a:lnTo>
                <a:lnTo>
                  <a:pt x="257175" y="254000"/>
                </a:lnTo>
                <a:lnTo>
                  <a:pt x="276225" y="182563"/>
                </a:lnTo>
                <a:lnTo>
                  <a:pt x="352425" y="82550"/>
                </a:lnTo>
                <a:lnTo>
                  <a:pt x="438150" y="49213"/>
                </a:lnTo>
                <a:close/>
              </a:path>
            </a:pathLst>
          </a:cu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/>
          </a:p>
        </p:txBody>
      </p:sp>
      <p:sp>
        <p:nvSpPr>
          <p:cNvPr id="43" name="Elipse 42">
            <a:extLst>
              <a:ext uri="{FF2B5EF4-FFF2-40B4-BE49-F238E27FC236}">
                <a16:creationId xmlns:a16="http://schemas.microsoft.com/office/drawing/2014/main" id="{0E687C86-2D39-F764-25E4-DBBFF4005B28}"/>
              </a:ext>
            </a:extLst>
          </p:cNvPr>
          <p:cNvSpPr/>
          <p:nvPr/>
        </p:nvSpPr>
        <p:spPr>
          <a:xfrm>
            <a:off x="8917642" y="4819899"/>
            <a:ext cx="94268" cy="9426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Elipse 43">
            <a:extLst>
              <a:ext uri="{FF2B5EF4-FFF2-40B4-BE49-F238E27FC236}">
                <a16:creationId xmlns:a16="http://schemas.microsoft.com/office/drawing/2014/main" id="{B27B6E8B-32AB-4E0D-6C37-7EBCB59D106C}"/>
              </a:ext>
            </a:extLst>
          </p:cNvPr>
          <p:cNvSpPr/>
          <p:nvPr/>
        </p:nvSpPr>
        <p:spPr>
          <a:xfrm>
            <a:off x="8955224" y="4759014"/>
            <a:ext cx="94268" cy="9426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5" name="Elipse 44">
            <a:extLst>
              <a:ext uri="{FF2B5EF4-FFF2-40B4-BE49-F238E27FC236}">
                <a16:creationId xmlns:a16="http://schemas.microsoft.com/office/drawing/2014/main" id="{34598238-9BA9-9D93-3D3A-AB132FC67EDE}"/>
              </a:ext>
            </a:extLst>
          </p:cNvPr>
          <p:cNvSpPr/>
          <p:nvPr/>
        </p:nvSpPr>
        <p:spPr>
          <a:xfrm>
            <a:off x="8833472" y="4807168"/>
            <a:ext cx="94268" cy="9426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Elipse 45">
            <a:extLst>
              <a:ext uri="{FF2B5EF4-FFF2-40B4-BE49-F238E27FC236}">
                <a16:creationId xmlns:a16="http://schemas.microsoft.com/office/drawing/2014/main" id="{62E094B6-89E7-575A-4764-AE12130C7645}"/>
              </a:ext>
            </a:extLst>
          </p:cNvPr>
          <p:cNvSpPr/>
          <p:nvPr/>
        </p:nvSpPr>
        <p:spPr>
          <a:xfrm>
            <a:off x="9240868" y="5549940"/>
            <a:ext cx="94268" cy="9426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7" name="Elipse 46">
            <a:extLst>
              <a:ext uri="{FF2B5EF4-FFF2-40B4-BE49-F238E27FC236}">
                <a16:creationId xmlns:a16="http://schemas.microsoft.com/office/drawing/2014/main" id="{3E6A80D0-33DA-2F13-2364-718103A6BCAE}"/>
              </a:ext>
            </a:extLst>
          </p:cNvPr>
          <p:cNvSpPr/>
          <p:nvPr/>
        </p:nvSpPr>
        <p:spPr>
          <a:xfrm>
            <a:off x="9317072" y="5602916"/>
            <a:ext cx="94268" cy="9426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Elipse 47">
            <a:extLst>
              <a:ext uri="{FF2B5EF4-FFF2-40B4-BE49-F238E27FC236}">
                <a16:creationId xmlns:a16="http://schemas.microsoft.com/office/drawing/2014/main" id="{8AF84F0D-57BF-75DF-63FF-4FC84FD3AC49}"/>
              </a:ext>
            </a:extLst>
          </p:cNvPr>
          <p:cNvSpPr/>
          <p:nvPr/>
        </p:nvSpPr>
        <p:spPr>
          <a:xfrm>
            <a:off x="9223853" y="5650889"/>
            <a:ext cx="94268" cy="9426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9" name="Elipse 48">
            <a:extLst>
              <a:ext uri="{FF2B5EF4-FFF2-40B4-BE49-F238E27FC236}">
                <a16:creationId xmlns:a16="http://schemas.microsoft.com/office/drawing/2014/main" id="{92E0145E-B55C-7647-25A9-8DB3BA46DEAA}"/>
              </a:ext>
            </a:extLst>
          </p:cNvPr>
          <p:cNvSpPr/>
          <p:nvPr/>
        </p:nvSpPr>
        <p:spPr>
          <a:xfrm>
            <a:off x="9315221" y="5520659"/>
            <a:ext cx="94268" cy="9426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0" name="Elipse 49">
            <a:extLst>
              <a:ext uri="{FF2B5EF4-FFF2-40B4-BE49-F238E27FC236}">
                <a16:creationId xmlns:a16="http://schemas.microsoft.com/office/drawing/2014/main" id="{A77DB111-518D-CD01-B7B8-DCBBC3E94AE5}"/>
              </a:ext>
            </a:extLst>
          </p:cNvPr>
          <p:cNvSpPr/>
          <p:nvPr/>
        </p:nvSpPr>
        <p:spPr>
          <a:xfrm>
            <a:off x="10442192" y="5261064"/>
            <a:ext cx="94268" cy="9426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1" name="Elipse 50">
            <a:extLst>
              <a:ext uri="{FF2B5EF4-FFF2-40B4-BE49-F238E27FC236}">
                <a16:creationId xmlns:a16="http://schemas.microsoft.com/office/drawing/2014/main" id="{59C49CD3-5E54-0606-1A25-7FCEB139BBC9}"/>
              </a:ext>
            </a:extLst>
          </p:cNvPr>
          <p:cNvSpPr/>
          <p:nvPr/>
        </p:nvSpPr>
        <p:spPr>
          <a:xfrm>
            <a:off x="10380288" y="5191514"/>
            <a:ext cx="94268" cy="9426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2" name="Elipse 51">
            <a:extLst>
              <a:ext uri="{FF2B5EF4-FFF2-40B4-BE49-F238E27FC236}">
                <a16:creationId xmlns:a16="http://schemas.microsoft.com/office/drawing/2014/main" id="{8C7D69F7-33C0-FB73-E26F-AAFAD6EFE39A}"/>
              </a:ext>
            </a:extLst>
          </p:cNvPr>
          <p:cNvSpPr/>
          <p:nvPr/>
        </p:nvSpPr>
        <p:spPr>
          <a:xfrm>
            <a:off x="10503626" y="5170563"/>
            <a:ext cx="94268" cy="9426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3" name="Elipse 52">
            <a:extLst>
              <a:ext uri="{FF2B5EF4-FFF2-40B4-BE49-F238E27FC236}">
                <a16:creationId xmlns:a16="http://schemas.microsoft.com/office/drawing/2014/main" id="{35464080-6C61-EC30-3FBD-C97FEA593B02}"/>
              </a:ext>
            </a:extLst>
          </p:cNvPr>
          <p:cNvSpPr/>
          <p:nvPr/>
        </p:nvSpPr>
        <p:spPr>
          <a:xfrm>
            <a:off x="11098958" y="3966083"/>
            <a:ext cx="94268" cy="9426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4" name="Elipse 53">
            <a:extLst>
              <a:ext uri="{FF2B5EF4-FFF2-40B4-BE49-F238E27FC236}">
                <a16:creationId xmlns:a16="http://schemas.microsoft.com/office/drawing/2014/main" id="{C7F20255-0A25-4DBD-2F81-307D45E35714}"/>
              </a:ext>
            </a:extLst>
          </p:cNvPr>
          <p:cNvSpPr/>
          <p:nvPr/>
        </p:nvSpPr>
        <p:spPr>
          <a:xfrm>
            <a:off x="11122691" y="4062600"/>
            <a:ext cx="94268" cy="9426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5" name="Elipse 54">
            <a:extLst>
              <a:ext uri="{FF2B5EF4-FFF2-40B4-BE49-F238E27FC236}">
                <a16:creationId xmlns:a16="http://schemas.microsoft.com/office/drawing/2014/main" id="{0E601C75-3388-B7E4-5379-4A9E7F7D3D3E}"/>
              </a:ext>
            </a:extLst>
          </p:cNvPr>
          <p:cNvSpPr/>
          <p:nvPr/>
        </p:nvSpPr>
        <p:spPr>
          <a:xfrm>
            <a:off x="11169825" y="3941864"/>
            <a:ext cx="94268" cy="9426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6" name="Forma Livre: Forma 55">
            <a:extLst>
              <a:ext uri="{FF2B5EF4-FFF2-40B4-BE49-F238E27FC236}">
                <a16:creationId xmlns:a16="http://schemas.microsoft.com/office/drawing/2014/main" id="{0DF8A1E6-811D-3669-19ED-D45F4428C54F}"/>
              </a:ext>
            </a:extLst>
          </p:cNvPr>
          <p:cNvSpPr/>
          <p:nvPr/>
        </p:nvSpPr>
        <p:spPr>
          <a:xfrm>
            <a:off x="7580467" y="4694035"/>
            <a:ext cx="2403263" cy="1440338"/>
          </a:xfrm>
          <a:custGeom>
            <a:avLst/>
            <a:gdLst>
              <a:gd name="connsiteX0" fmla="*/ 0 w 3028950"/>
              <a:gd name="connsiteY0" fmla="*/ 1181100 h 1728787"/>
              <a:gd name="connsiteX1" fmla="*/ 881062 w 3028950"/>
              <a:gd name="connsiteY1" fmla="*/ 1695450 h 1728787"/>
              <a:gd name="connsiteX2" fmla="*/ 1404937 w 3028950"/>
              <a:gd name="connsiteY2" fmla="*/ 1728787 h 1728787"/>
              <a:gd name="connsiteX3" fmla="*/ 1476375 w 3028950"/>
              <a:gd name="connsiteY3" fmla="*/ 1624012 h 1728787"/>
              <a:gd name="connsiteX4" fmla="*/ 1657350 w 3028950"/>
              <a:gd name="connsiteY4" fmla="*/ 1471612 h 1728787"/>
              <a:gd name="connsiteX5" fmla="*/ 1743075 w 3028950"/>
              <a:gd name="connsiteY5" fmla="*/ 1443037 h 1728787"/>
              <a:gd name="connsiteX6" fmla="*/ 1824037 w 3028950"/>
              <a:gd name="connsiteY6" fmla="*/ 1433512 h 1728787"/>
              <a:gd name="connsiteX7" fmla="*/ 1862137 w 3028950"/>
              <a:gd name="connsiteY7" fmla="*/ 1371600 h 1728787"/>
              <a:gd name="connsiteX8" fmla="*/ 1962150 w 3028950"/>
              <a:gd name="connsiteY8" fmla="*/ 1304925 h 1728787"/>
              <a:gd name="connsiteX9" fmla="*/ 2043112 w 3028950"/>
              <a:gd name="connsiteY9" fmla="*/ 1333500 h 1728787"/>
              <a:gd name="connsiteX10" fmla="*/ 2124075 w 3028950"/>
              <a:gd name="connsiteY10" fmla="*/ 1471612 h 1728787"/>
              <a:gd name="connsiteX11" fmla="*/ 2195512 w 3028950"/>
              <a:gd name="connsiteY11" fmla="*/ 1547812 h 1728787"/>
              <a:gd name="connsiteX12" fmla="*/ 2333625 w 3028950"/>
              <a:gd name="connsiteY12" fmla="*/ 1476375 h 1728787"/>
              <a:gd name="connsiteX13" fmla="*/ 2614612 w 3028950"/>
              <a:gd name="connsiteY13" fmla="*/ 1128712 h 1728787"/>
              <a:gd name="connsiteX14" fmla="*/ 2614612 w 3028950"/>
              <a:gd name="connsiteY14" fmla="*/ 1085850 h 1728787"/>
              <a:gd name="connsiteX15" fmla="*/ 2919412 w 3028950"/>
              <a:gd name="connsiteY15" fmla="*/ 666750 h 1728787"/>
              <a:gd name="connsiteX16" fmla="*/ 2971800 w 3028950"/>
              <a:gd name="connsiteY16" fmla="*/ 595312 h 1728787"/>
              <a:gd name="connsiteX17" fmla="*/ 3028950 w 3028950"/>
              <a:gd name="connsiteY17" fmla="*/ 547687 h 1728787"/>
              <a:gd name="connsiteX18" fmla="*/ 1752600 w 3028950"/>
              <a:gd name="connsiteY18" fmla="*/ 495300 h 1728787"/>
              <a:gd name="connsiteX19" fmla="*/ 828675 w 3028950"/>
              <a:gd name="connsiteY19" fmla="*/ 0 h 1728787"/>
              <a:gd name="connsiteX20" fmla="*/ 671512 w 3028950"/>
              <a:gd name="connsiteY20" fmla="*/ 47625 h 1728787"/>
              <a:gd name="connsiteX21" fmla="*/ 461962 w 3028950"/>
              <a:gd name="connsiteY21" fmla="*/ 33337 h 1728787"/>
              <a:gd name="connsiteX22" fmla="*/ 352425 w 3028950"/>
              <a:gd name="connsiteY22" fmla="*/ 52387 h 1728787"/>
              <a:gd name="connsiteX23" fmla="*/ 347662 w 3028950"/>
              <a:gd name="connsiteY23" fmla="*/ 128587 h 1728787"/>
              <a:gd name="connsiteX24" fmla="*/ 314325 w 3028950"/>
              <a:gd name="connsiteY24" fmla="*/ 247650 h 1728787"/>
              <a:gd name="connsiteX25" fmla="*/ 304800 w 3028950"/>
              <a:gd name="connsiteY25" fmla="*/ 390525 h 1728787"/>
              <a:gd name="connsiteX26" fmla="*/ 223837 w 3028950"/>
              <a:gd name="connsiteY26" fmla="*/ 433387 h 1728787"/>
              <a:gd name="connsiteX27" fmla="*/ 247650 w 3028950"/>
              <a:gd name="connsiteY27" fmla="*/ 485775 h 1728787"/>
              <a:gd name="connsiteX28" fmla="*/ 233362 w 3028950"/>
              <a:gd name="connsiteY28" fmla="*/ 614362 h 1728787"/>
              <a:gd name="connsiteX29" fmla="*/ 185737 w 3028950"/>
              <a:gd name="connsiteY29" fmla="*/ 709612 h 1728787"/>
              <a:gd name="connsiteX30" fmla="*/ 185737 w 3028950"/>
              <a:gd name="connsiteY30" fmla="*/ 823912 h 1728787"/>
              <a:gd name="connsiteX31" fmla="*/ 104775 w 3028950"/>
              <a:gd name="connsiteY31" fmla="*/ 995362 h 1728787"/>
              <a:gd name="connsiteX32" fmla="*/ 0 w 3028950"/>
              <a:gd name="connsiteY32" fmla="*/ 1181100 h 1728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028950" h="1728787">
                <a:moveTo>
                  <a:pt x="0" y="1181100"/>
                </a:moveTo>
                <a:lnTo>
                  <a:pt x="881062" y="1695450"/>
                </a:lnTo>
                <a:lnTo>
                  <a:pt x="1404937" y="1728787"/>
                </a:lnTo>
                <a:lnTo>
                  <a:pt x="1476375" y="1624012"/>
                </a:lnTo>
                <a:lnTo>
                  <a:pt x="1657350" y="1471612"/>
                </a:lnTo>
                <a:lnTo>
                  <a:pt x="1743075" y="1443037"/>
                </a:lnTo>
                <a:lnTo>
                  <a:pt x="1824037" y="1433512"/>
                </a:lnTo>
                <a:lnTo>
                  <a:pt x="1862137" y="1371600"/>
                </a:lnTo>
                <a:lnTo>
                  <a:pt x="1962150" y="1304925"/>
                </a:lnTo>
                <a:lnTo>
                  <a:pt x="2043112" y="1333500"/>
                </a:lnTo>
                <a:lnTo>
                  <a:pt x="2124075" y="1471612"/>
                </a:lnTo>
                <a:lnTo>
                  <a:pt x="2195512" y="1547812"/>
                </a:lnTo>
                <a:lnTo>
                  <a:pt x="2333625" y="1476375"/>
                </a:lnTo>
                <a:lnTo>
                  <a:pt x="2614612" y="1128712"/>
                </a:lnTo>
                <a:lnTo>
                  <a:pt x="2614612" y="1085850"/>
                </a:lnTo>
                <a:lnTo>
                  <a:pt x="2919412" y="666750"/>
                </a:lnTo>
                <a:lnTo>
                  <a:pt x="2971800" y="595312"/>
                </a:lnTo>
                <a:lnTo>
                  <a:pt x="3028950" y="547687"/>
                </a:lnTo>
                <a:lnTo>
                  <a:pt x="1752600" y="495300"/>
                </a:lnTo>
                <a:lnTo>
                  <a:pt x="828675" y="0"/>
                </a:lnTo>
                <a:lnTo>
                  <a:pt x="671512" y="47625"/>
                </a:lnTo>
                <a:lnTo>
                  <a:pt x="461962" y="33337"/>
                </a:lnTo>
                <a:lnTo>
                  <a:pt x="352425" y="52387"/>
                </a:lnTo>
                <a:lnTo>
                  <a:pt x="347662" y="128587"/>
                </a:lnTo>
                <a:lnTo>
                  <a:pt x="314325" y="247650"/>
                </a:lnTo>
                <a:lnTo>
                  <a:pt x="304800" y="390525"/>
                </a:lnTo>
                <a:lnTo>
                  <a:pt x="223837" y="433387"/>
                </a:lnTo>
                <a:lnTo>
                  <a:pt x="247650" y="485775"/>
                </a:lnTo>
                <a:lnTo>
                  <a:pt x="233362" y="614362"/>
                </a:lnTo>
                <a:lnTo>
                  <a:pt x="185737" y="709612"/>
                </a:lnTo>
                <a:lnTo>
                  <a:pt x="185737" y="823912"/>
                </a:lnTo>
                <a:lnTo>
                  <a:pt x="104775" y="995362"/>
                </a:lnTo>
                <a:lnTo>
                  <a:pt x="0" y="1181100"/>
                </a:lnTo>
                <a:close/>
              </a:path>
            </a:pathLst>
          </a:cu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7" name="Forma Livre: Forma 56">
            <a:extLst>
              <a:ext uri="{FF2B5EF4-FFF2-40B4-BE49-F238E27FC236}">
                <a16:creationId xmlns:a16="http://schemas.microsoft.com/office/drawing/2014/main" id="{967AEE53-A337-9138-1401-8435429CF8E0}"/>
              </a:ext>
            </a:extLst>
          </p:cNvPr>
          <p:cNvSpPr/>
          <p:nvPr/>
        </p:nvSpPr>
        <p:spPr>
          <a:xfrm>
            <a:off x="9435073" y="4147790"/>
            <a:ext cx="1765919" cy="1774963"/>
          </a:xfrm>
          <a:custGeom>
            <a:avLst/>
            <a:gdLst>
              <a:gd name="connsiteX0" fmla="*/ 0 w 2225675"/>
              <a:gd name="connsiteY0" fmla="*/ 2124075 h 2130425"/>
              <a:gd name="connsiteX1" fmla="*/ 92075 w 2225675"/>
              <a:gd name="connsiteY1" fmla="*/ 2130425 h 2130425"/>
              <a:gd name="connsiteX2" fmla="*/ 196850 w 2225675"/>
              <a:gd name="connsiteY2" fmla="*/ 2051050 h 2130425"/>
              <a:gd name="connsiteX3" fmla="*/ 342900 w 2225675"/>
              <a:gd name="connsiteY3" fmla="*/ 1930400 h 2130425"/>
              <a:gd name="connsiteX4" fmla="*/ 368300 w 2225675"/>
              <a:gd name="connsiteY4" fmla="*/ 1917700 h 2130425"/>
              <a:gd name="connsiteX5" fmla="*/ 485775 w 2225675"/>
              <a:gd name="connsiteY5" fmla="*/ 1847850 h 2130425"/>
              <a:gd name="connsiteX6" fmla="*/ 777875 w 2225675"/>
              <a:gd name="connsiteY6" fmla="*/ 1720850 h 2130425"/>
              <a:gd name="connsiteX7" fmla="*/ 914400 w 2225675"/>
              <a:gd name="connsiteY7" fmla="*/ 1651000 h 2130425"/>
              <a:gd name="connsiteX8" fmla="*/ 1019175 w 2225675"/>
              <a:gd name="connsiteY8" fmla="*/ 1587500 h 2130425"/>
              <a:gd name="connsiteX9" fmla="*/ 1044575 w 2225675"/>
              <a:gd name="connsiteY9" fmla="*/ 1571625 h 2130425"/>
              <a:gd name="connsiteX10" fmla="*/ 1181100 w 2225675"/>
              <a:gd name="connsiteY10" fmla="*/ 1520825 h 2130425"/>
              <a:gd name="connsiteX11" fmla="*/ 1209675 w 2225675"/>
              <a:gd name="connsiteY11" fmla="*/ 1511300 h 2130425"/>
              <a:gd name="connsiteX12" fmla="*/ 1463675 w 2225675"/>
              <a:gd name="connsiteY12" fmla="*/ 1431925 h 2130425"/>
              <a:gd name="connsiteX13" fmla="*/ 1714500 w 2225675"/>
              <a:gd name="connsiteY13" fmla="*/ 1323975 h 2130425"/>
              <a:gd name="connsiteX14" fmla="*/ 1879600 w 2225675"/>
              <a:gd name="connsiteY14" fmla="*/ 1250950 h 2130425"/>
              <a:gd name="connsiteX15" fmla="*/ 1990725 w 2225675"/>
              <a:gd name="connsiteY15" fmla="*/ 1244600 h 2130425"/>
              <a:gd name="connsiteX16" fmla="*/ 2022475 w 2225675"/>
              <a:gd name="connsiteY16" fmla="*/ 1212850 h 2130425"/>
              <a:gd name="connsiteX17" fmla="*/ 2124075 w 2225675"/>
              <a:gd name="connsiteY17" fmla="*/ 1216025 h 2130425"/>
              <a:gd name="connsiteX18" fmla="*/ 2197100 w 2225675"/>
              <a:gd name="connsiteY18" fmla="*/ 1158875 h 2130425"/>
              <a:gd name="connsiteX19" fmla="*/ 2203450 w 2225675"/>
              <a:gd name="connsiteY19" fmla="*/ 1041400 h 2130425"/>
              <a:gd name="connsiteX20" fmla="*/ 2222500 w 2225675"/>
              <a:gd name="connsiteY20" fmla="*/ 977900 h 2130425"/>
              <a:gd name="connsiteX21" fmla="*/ 2225675 w 2225675"/>
              <a:gd name="connsiteY21" fmla="*/ 908050 h 2130425"/>
              <a:gd name="connsiteX22" fmla="*/ 2190750 w 2225675"/>
              <a:gd name="connsiteY22" fmla="*/ 866775 h 2130425"/>
              <a:gd name="connsiteX23" fmla="*/ 2193925 w 2225675"/>
              <a:gd name="connsiteY23" fmla="*/ 679450 h 2130425"/>
              <a:gd name="connsiteX24" fmla="*/ 2219325 w 2225675"/>
              <a:gd name="connsiteY24" fmla="*/ 654050 h 2130425"/>
              <a:gd name="connsiteX25" fmla="*/ 1577975 w 2225675"/>
              <a:gd name="connsiteY25" fmla="*/ 0 h 2130425"/>
              <a:gd name="connsiteX26" fmla="*/ 711200 w 2225675"/>
              <a:gd name="connsiteY26" fmla="*/ 1181100 h 2130425"/>
              <a:gd name="connsiteX27" fmla="*/ 679450 w 2225675"/>
              <a:gd name="connsiteY27" fmla="*/ 1228725 h 2130425"/>
              <a:gd name="connsiteX28" fmla="*/ 628650 w 2225675"/>
              <a:gd name="connsiteY28" fmla="*/ 1254125 h 2130425"/>
              <a:gd name="connsiteX29" fmla="*/ 584200 w 2225675"/>
              <a:gd name="connsiteY29" fmla="*/ 1336675 h 2130425"/>
              <a:gd name="connsiteX30" fmla="*/ 269875 w 2225675"/>
              <a:gd name="connsiteY30" fmla="*/ 1743075 h 2130425"/>
              <a:gd name="connsiteX31" fmla="*/ 266700 w 2225675"/>
              <a:gd name="connsiteY31" fmla="*/ 1787525 h 2130425"/>
              <a:gd name="connsiteX32" fmla="*/ 0 w 2225675"/>
              <a:gd name="connsiteY32" fmla="*/ 2124075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225675" h="2130425">
                <a:moveTo>
                  <a:pt x="0" y="2124075"/>
                </a:moveTo>
                <a:lnTo>
                  <a:pt x="92075" y="2130425"/>
                </a:lnTo>
                <a:lnTo>
                  <a:pt x="196850" y="2051050"/>
                </a:lnTo>
                <a:lnTo>
                  <a:pt x="342900" y="1930400"/>
                </a:lnTo>
                <a:lnTo>
                  <a:pt x="368300" y="1917700"/>
                </a:lnTo>
                <a:lnTo>
                  <a:pt x="485775" y="1847850"/>
                </a:lnTo>
                <a:lnTo>
                  <a:pt x="777875" y="1720850"/>
                </a:lnTo>
                <a:lnTo>
                  <a:pt x="914400" y="1651000"/>
                </a:lnTo>
                <a:lnTo>
                  <a:pt x="1019175" y="1587500"/>
                </a:lnTo>
                <a:lnTo>
                  <a:pt x="1044575" y="1571625"/>
                </a:lnTo>
                <a:lnTo>
                  <a:pt x="1181100" y="1520825"/>
                </a:lnTo>
                <a:lnTo>
                  <a:pt x="1209675" y="1511300"/>
                </a:lnTo>
                <a:lnTo>
                  <a:pt x="1463675" y="1431925"/>
                </a:lnTo>
                <a:lnTo>
                  <a:pt x="1714500" y="1323975"/>
                </a:lnTo>
                <a:lnTo>
                  <a:pt x="1879600" y="1250950"/>
                </a:lnTo>
                <a:lnTo>
                  <a:pt x="1990725" y="1244600"/>
                </a:lnTo>
                <a:lnTo>
                  <a:pt x="2022475" y="1212850"/>
                </a:lnTo>
                <a:lnTo>
                  <a:pt x="2124075" y="1216025"/>
                </a:lnTo>
                <a:lnTo>
                  <a:pt x="2197100" y="1158875"/>
                </a:lnTo>
                <a:lnTo>
                  <a:pt x="2203450" y="1041400"/>
                </a:lnTo>
                <a:lnTo>
                  <a:pt x="2222500" y="977900"/>
                </a:lnTo>
                <a:lnTo>
                  <a:pt x="2225675" y="908050"/>
                </a:lnTo>
                <a:lnTo>
                  <a:pt x="2190750" y="866775"/>
                </a:lnTo>
                <a:cubicBezTo>
                  <a:pt x="2191808" y="804333"/>
                  <a:pt x="2192867" y="741892"/>
                  <a:pt x="2193925" y="679450"/>
                </a:cubicBezTo>
                <a:lnTo>
                  <a:pt x="2219325" y="654050"/>
                </a:lnTo>
                <a:lnTo>
                  <a:pt x="1577975" y="0"/>
                </a:lnTo>
                <a:lnTo>
                  <a:pt x="711200" y="1181100"/>
                </a:lnTo>
                <a:lnTo>
                  <a:pt x="679450" y="1228725"/>
                </a:lnTo>
                <a:lnTo>
                  <a:pt x="628650" y="1254125"/>
                </a:lnTo>
                <a:lnTo>
                  <a:pt x="584200" y="1336675"/>
                </a:lnTo>
                <a:lnTo>
                  <a:pt x="269875" y="1743075"/>
                </a:lnTo>
                <a:lnTo>
                  <a:pt x="266700" y="1787525"/>
                </a:lnTo>
                <a:lnTo>
                  <a:pt x="0" y="2124075"/>
                </a:lnTo>
                <a:close/>
              </a:path>
            </a:pathLst>
          </a:cu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8" name="Forma Livre: Forma 57">
            <a:extLst>
              <a:ext uri="{FF2B5EF4-FFF2-40B4-BE49-F238E27FC236}">
                <a16:creationId xmlns:a16="http://schemas.microsoft.com/office/drawing/2014/main" id="{B1B986BF-BD9A-AAF1-6EE7-333CA02CE77E}"/>
              </a:ext>
            </a:extLst>
          </p:cNvPr>
          <p:cNvSpPr/>
          <p:nvPr/>
        </p:nvSpPr>
        <p:spPr>
          <a:xfrm>
            <a:off x="9351234" y="2718033"/>
            <a:ext cx="2002719" cy="1972033"/>
          </a:xfrm>
          <a:custGeom>
            <a:avLst/>
            <a:gdLst>
              <a:gd name="connsiteX0" fmla="*/ 1714500 w 2524125"/>
              <a:gd name="connsiteY0" fmla="*/ 0 h 2366962"/>
              <a:gd name="connsiteX1" fmla="*/ 2219325 w 2524125"/>
              <a:gd name="connsiteY1" fmla="*/ 238125 h 2366962"/>
              <a:gd name="connsiteX2" fmla="*/ 2257425 w 2524125"/>
              <a:gd name="connsiteY2" fmla="*/ 176212 h 2366962"/>
              <a:gd name="connsiteX3" fmla="*/ 2314575 w 2524125"/>
              <a:gd name="connsiteY3" fmla="*/ 161925 h 2366962"/>
              <a:gd name="connsiteX4" fmla="*/ 2319337 w 2524125"/>
              <a:gd name="connsiteY4" fmla="*/ 128587 h 2366962"/>
              <a:gd name="connsiteX5" fmla="*/ 2390775 w 2524125"/>
              <a:gd name="connsiteY5" fmla="*/ 85725 h 2366962"/>
              <a:gd name="connsiteX6" fmla="*/ 2390775 w 2524125"/>
              <a:gd name="connsiteY6" fmla="*/ 78402 h 2366962"/>
              <a:gd name="connsiteX7" fmla="*/ 2395537 w 2524125"/>
              <a:gd name="connsiteY7" fmla="*/ 80962 h 2366962"/>
              <a:gd name="connsiteX8" fmla="*/ 2447925 w 2524125"/>
              <a:gd name="connsiteY8" fmla="*/ 176212 h 2366962"/>
              <a:gd name="connsiteX9" fmla="*/ 2438400 w 2524125"/>
              <a:gd name="connsiteY9" fmla="*/ 276225 h 2366962"/>
              <a:gd name="connsiteX10" fmla="*/ 2433637 w 2524125"/>
              <a:gd name="connsiteY10" fmla="*/ 352425 h 2366962"/>
              <a:gd name="connsiteX11" fmla="*/ 2481262 w 2524125"/>
              <a:gd name="connsiteY11" fmla="*/ 533400 h 2366962"/>
              <a:gd name="connsiteX12" fmla="*/ 2490787 w 2524125"/>
              <a:gd name="connsiteY12" fmla="*/ 642937 h 2366962"/>
              <a:gd name="connsiteX13" fmla="*/ 2524125 w 2524125"/>
              <a:gd name="connsiteY13" fmla="*/ 719137 h 2366962"/>
              <a:gd name="connsiteX14" fmla="*/ 2509837 w 2524125"/>
              <a:gd name="connsiteY14" fmla="*/ 785812 h 2366962"/>
              <a:gd name="connsiteX15" fmla="*/ 2524125 w 2524125"/>
              <a:gd name="connsiteY15" fmla="*/ 847725 h 2366962"/>
              <a:gd name="connsiteX16" fmla="*/ 2490787 w 2524125"/>
              <a:gd name="connsiteY16" fmla="*/ 933450 h 2366962"/>
              <a:gd name="connsiteX17" fmla="*/ 2505075 w 2524125"/>
              <a:gd name="connsiteY17" fmla="*/ 985837 h 2366962"/>
              <a:gd name="connsiteX18" fmla="*/ 2457450 w 2524125"/>
              <a:gd name="connsiteY18" fmla="*/ 1100137 h 2366962"/>
              <a:gd name="connsiteX19" fmla="*/ 2471737 w 2524125"/>
              <a:gd name="connsiteY19" fmla="*/ 1162050 h 2366962"/>
              <a:gd name="connsiteX20" fmla="*/ 2495550 w 2524125"/>
              <a:gd name="connsiteY20" fmla="*/ 1214437 h 2366962"/>
              <a:gd name="connsiteX21" fmla="*/ 2500312 w 2524125"/>
              <a:gd name="connsiteY21" fmla="*/ 1285875 h 2366962"/>
              <a:gd name="connsiteX22" fmla="*/ 2471737 w 2524125"/>
              <a:gd name="connsiteY22" fmla="*/ 1333500 h 2366962"/>
              <a:gd name="connsiteX23" fmla="*/ 2476500 w 2524125"/>
              <a:gd name="connsiteY23" fmla="*/ 1381125 h 2366962"/>
              <a:gd name="connsiteX24" fmla="*/ 2414587 w 2524125"/>
              <a:gd name="connsiteY24" fmla="*/ 1443037 h 2366962"/>
              <a:gd name="connsiteX25" fmla="*/ 2409825 w 2524125"/>
              <a:gd name="connsiteY25" fmla="*/ 1566862 h 2366962"/>
              <a:gd name="connsiteX26" fmla="*/ 2409825 w 2524125"/>
              <a:gd name="connsiteY26" fmla="*/ 1638300 h 2366962"/>
              <a:gd name="connsiteX27" fmla="*/ 2371725 w 2524125"/>
              <a:gd name="connsiteY27" fmla="*/ 1657350 h 2366962"/>
              <a:gd name="connsiteX28" fmla="*/ 2366962 w 2524125"/>
              <a:gd name="connsiteY28" fmla="*/ 1733550 h 2366962"/>
              <a:gd name="connsiteX29" fmla="*/ 2366962 w 2524125"/>
              <a:gd name="connsiteY29" fmla="*/ 1785937 h 2366962"/>
              <a:gd name="connsiteX30" fmla="*/ 2328862 w 2524125"/>
              <a:gd name="connsiteY30" fmla="*/ 1819275 h 2366962"/>
              <a:gd name="connsiteX31" fmla="*/ 2324100 w 2524125"/>
              <a:gd name="connsiteY31" fmla="*/ 1928812 h 2366962"/>
              <a:gd name="connsiteX32" fmla="*/ 2343150 w 2524125"/>
              <a:gd name="connsiteY32" fmla="*/ 2043112 h 2366962"/>
              <a:gd name="connsiteX33" fmla="*/ 2381250 w 2524125"/>
              <a:gd name="connsiteY33" fmla="*/ 2090737 h 2366962"/>
              <a:gd name="connsiteX34" fmla="*/ 2376487 w 2524125"/>
              <a:gd name="connsiteY34" fmla="*/ 2114550 h 2366962"/>
              <a:gd name="connsiteX35" fmla="*/ 2362200 w 2524125"/>
              <a:gd name="connsiteY35" fmla="*/ 2209800 h 2366962"/>
              <a:gd name="connsiteX36" fmla="*/ 2328862 w 2524125"/>
              <a:gd name="connsiteY36" fmla="*/ 2366962 h 2366962"/>
              <a:gd name="connsiteX37" fmla="*/ 1690687 w 2524125"/>
              <a:gd name="connsiteY37" fmla="*/ 1714500 h 2366962"/>
              <a:gd name="connsiteX38" fmla="*/ 0 w 2524125"/>
              <a:gd name="connsiteY38" fmla="*/ 1609725 h 2366962"/>
              <a:gd name="connsiteX39" fmla="*/ 404812 w 2524125"/>
              <a:gd name="connsiteY39" fmla="*/ 1214437 h 2366962"/>
              <a:gd name="connsiteX40" fmla="*/ 415105 w 2524125"/>
              <a:gd name="connsiteY40" fmla="*/ 1199441 h 2366962"/>
              <a:gd name="connsiteX41" fmla="*/ 1714500 w 2524125"/>
              <a:gd name="connsiteY41" fmla="*/ 0 h 236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524125" h="2366962">
                <a:moveTo>
                  <a:pt x="1714500" y="0"/>
                </a:moveTo>
                <a:lnTo>
                  <a:pt x="2219325" y="238125"/>
                </a:lnTo>
                <a:lnTo>
                  <a:pt x="2257425" y="176212"/>
                </a:lnTo>
                <a:lnTo>
                  <a:pt x="2314575" y="161925"/>
                </a:lnTo>
                <a:lnTo>
                  <a:pt x="2319337" y="128587"/>
                </a:lnTo>
                <a:lnTo>
                  <a:pt x="2390775" y="85725"/>
                </a:lnTo>
                <a:lnTo>
                  <a:pt x="2390775" y="78402"/>
                </a:lnTo>
                <a:lnTo>
                  <a:pt x="2395537" y="80962"/>
                </a:lnTo>
                <a:lnTo>
                  <a:pt x="2447925" y="176212"/>
                </a:lnTo>
                <a:lnTo>
                  <a:pt x="2438400" y="276225"/>
                </a:lnTo>
                <a:lnTo>
                  <a:pt x="2433637" y="352425"/>
                </a:lnTo>
                <a:lnTo>
                  <a:pt x="2481262" y="533400"/>
                </a:lnTo>
                <a:lnTo>
                  <a:pt x="2490787" y="642937"/>
                </a:lnTo>
                <a:lnTo>
                  <a:pt x="2524125" y="719137"/>
                </a:lnTo>
                <a:lnTo>
                  <a:pt x="2509837" y="785812"/>
                </a:lnTo>
                <a:lnTo>
                  <a:pt x="2524125" y="847725"/>
                </a:lnTo>
                <a:lnTo>
                  <a:pt x="2490787" y="933450"/>
                </a:lnTo>
                <a:lnTo>
                  <a:pt x="2505075" y="985837"/>
                </a:lnTo>
                <a:lnTo>
                  <a:pt x="2457450" y="1100137"/>
                </a:lnTo>
                <a:lnTo>
                  <a:pt x="2471737" y="1162050"/>
                </a:lnTo>
                <a:lnTo>
                  <a:pt x="2495550" y="1214437"/>
                </a:lnTo>
                <a:lnTo>
                  <a:pt x="2500312" y="1285875"/>
                </a:lnTo>
                <a:lnTo>
                  <a:pt x="2471737" y="1333500"/>
                </a:lnTo>
                <a:lnTo>
                  <a:pt x="2476500" y="1381125"/>
                </a:lnTo>
                <a:lnTo>
                  <a:pt x="2414587" y="1443037"/>
                </a:lnTo>
                <a:lnTo>
                  <a:pt x="2409825" y="1566862"/>
                </a:lnTo>
                <a:lnTo>
                  <a:pt x="2409825" y="1638300"/>
                </a:lnTo>
                <a:lnTo>
                  <a:pt x="2371725" y="1657350"/>
                </a:lnTo>
                <a:lnTo>
                  <a:pt x="2366962" y="1733550"/>
                </a:lnTo>
                <a:lnTo>
                  <a:pt x="2366962" y="1785937"/>
                </a:lnTo>
                <a:lnTo>
                  <a:pt x="2328862" y="1819275"/>
                </a:lnTo>
                <a:lnTo>
                  <a:pt x="2324100" y="1928812"/>
                </a:lnTo>
                <a:lnTo>
                  <a:pt x="2343150" y="2043112"/>
                </a:lnTo>
                <a:lnTo>
                  <a:pt x="2381250" y="2090737"/>
                </a:lnTo>
                <a:lnTo>
                  <a:pt x="2376487" y="2114550"/>
                </a:lnTo>
                <a:lnTo>
                  <a:pt x="2362200" y="2209800"/>
                </a:lnTo>
                <a:lnTo>
                  <a:pt x="2328862" y="2366962"/>
                </a:lnTo>
                <a:lnTo>
                  <a:pt x="1690687" y="1714500"/>
                </a:lnTo>
                <a:lnTo>
                  <a:pt x="0" y="1609725"/>
                </a:lnTo>
                <a:lnTo>
                  <a:pt x="404812" y="1214437"/>
                </a:lnTo>
                <a:lnTo>
                  <a:pt x="415105" y="1199441"/>
                </a:lnTo>
                <a:lnTo>
                  <a:pt x="1714500" y="0"/>
                </a:lnTo>
                <a:close/>
              </a:path>
            </a:pathLst>
          </a:cu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4194F655-8FA3-5718-1B1B-78077284E59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99"/>
          <a:stretch/>
        </p:blipFill>
        <p:spPr>
          <a:xfrm>
            <a:off x="6531590" y="835632"/>
            <a:ext cx="5536687" cy="5736833"/>
          </a:xfrm>
          <a:prstGeom prst="rect">
            <a:avLst/>
          </a:prstGeom>
          <a:solidFill>
            <a:srgbClr val="E8E8E8">
              <a:alpha val="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60" name="Retângulo 59">
            <a:extLst>
              <a:ext uri="{FF2B5EF4-FFF2-40B4-BE49-F238E27FC236}">
                <a16:creationId xmlns:a16="http://schemas.microsoft.com/office/drawing/2014/main" id="{FB90B7EF-D6FC-3ABF-ECF5-EA0AB8CE9B2B}"/>
              </a:ext>
            </a:extLst>
          </p:cNvPr>
          <p:cNvSpPr/>
          <p:nvPr/>
        </p:nvSpPr>
        <p:spPr>
          <a:xfrm>
            <a:off x="8186288" y="2282803"/>
            <a:ext cx="895468" cy="276999"/>
          </a:xfrm>
          <a:prstGeom prst="rect">
            <a:avLst/>
          </a:prstGeom>
          <a:solidFill>
            <a:srgbClr val="64A5C5">
              <a:alpha val="41961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pt-BR" sz="1200" b="1" dirty="0">
                <a:latin typeface="Arial" panose="020B0604020202020204" pitchFamily="34" charset="0"/>
                <a:ea typeface="Calibri" panose="020F0502020204030204" pitchFamily="34" charset="0"/>
              </a:rPr>
              <a:t>VILA</a:t>
            </a:r>
          </a:p>
        </p:txBody>
      </p:sp>
      <p:sp>
        <p:nvSpPr>
          <p:cNvPr id="61" name="Retângulo 60">
            <a:extLst>
              <a:ext uri="{FF2B5EF4-FFF2-40B4-BE49-F238E27FC236}">
                <a16:creationId xmlns:a16="http://schemas.microsoft.com/office/drawing/2014/main" id="{FEFA52FD-A13D-FD94-F716-7CDD49C7AEA1}"/>
              </a:ext>
            </a:extLst>
          </p:cNvPr>
          <p:cNvSpPr/>
          <p:nvPr/>
        </p:nvSpPr>
        <p:spPr>
          <a:xfrm>
            <a:off x="9357685" y="1121220"/>
            <a:ext cx="895468" cy="276999"/>
          </a:xfrm>
          <a:prstGeom prst="rect">
            <a:avLst/>
          </a:prstGeom>
          <a:solidFill>
            <a:srgbClr val="64A5C5">
              <a:alpha val="41961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pt-BR" sz="1200" b="1" dirty="0">
                <a:latin typeface="Arial" panose="020B0604020202020204" pitchFamily="34" charset="0"/>
                <a:ea typeface="Calibri" panose="020F0502020204030204" pitchFamily="34" charset="0"/>
              </a:rPr>
              <a:t>VILA</a:t>
            </a:r>
          </a:p>
        </p:txBody>
      </p:sp>
      <p:sp>
        <p:nvSpPr>
          <p:cNvPr id="62" name="Retângulo 61">
            <a:extLst>
              <a:ext uri="{FF2B5EF4-FFF2-40B4-BE49-F238E27FC236}">
                <a16:creationId xmlns:a16="http://schemas.microsoft.com/office/drawing/2014/main" id="{441EED6F-64C0-BA11-32A5-C5E6FA8CD68F}"/>
              </a:ext>
            </a:extLst>
          </p:cNvPr>
          <p:cNvSpPr/>
          <p:nvPr/>
        </p:nvSpPr>
        <p:spPr>
          <a:xfrm>
            <a:off x="11278380" y="3946643"/>
            <a:ext cx="895468" cy="276999"/>
          </a:xfrm>
          <a:prstGeom prst="rect">
            <a:avLst/>
          </a:prstGeom>
          <a:solidFill>
            <a:srgbClr val="64A5C5">
              <a:alpha val="41961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pt-BR" sz="1200" b="1" dirty="0">
                <a:latin typeface="Arial" panose="020B0604020202020204" pitchFamily="34" charset="0"/>
                <a:ea typeface="Calibri" panose="020F0502020204030204" pitchFamily="34" charset="0"/>
              </a:rPr>
              <a:t>VILA</a:t>
            </a:r>
          </a:p>
        </p:txBody>
      </p:sp>
      <p:sp>
        <p:nvSpPr>
          <p:cNvPr id="63" name="Retângulo 62">
            <a:extLst>
              <a:ext uri="{FF2B5EF4-FFF2-40B4-BE49-F238E27FC236}">
                <a16:creationId xmlns:a16="http://schemas.microsoft.com/office/drawing/2014/main" id="{51A8250D-4129-473D-32C6-14C943D28493}"/>
              </a:ext>
            </a:extLst>
          </p:cNvPr>
          <p:cNvSpPr/>
          <p:nvPr/>
        </p:nvSpPr>
        <p:spPr>
          <a:xfrm>
            <a:off x="10329257" y="5445150"/>
            <a:ext cx="895468" cy="276999"/>
          </a:xfrm>
          <a:prstGeom prst="rect">
            <a:avLst/>
          </a:prstGeom>
          <a:solidFill>
            <a:srgbClr val="64A5C5">
              <a:alpha val="41961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pt-BR" sz="1200" b="1" dirty="0">
                <a:latin typeface="Arial" panose="020B0604020202020204" pitchFamily="34" charset="0"/>
                <a:ea typeface="Calibri" panose="020F0502020204030204" pitchFamily="34" charset="0"/>
              </a:rPr>
              <a:t>VILA</a:t>
            </a:r>
          </a:p>
        </p:txBody>
      </p:sp>
      <p:sp>
        <p:nvSpPr>
          <p:cNvPr id="64" name="Retângulo 63">
            <a:extLst>
              <a:ext uri="{FF2B5EF4-FFF2-40B4-BE49-F238E27FC236}">
                <a16:creationId xmlns:a16="http://schemas.microsoft.com/office/drawing/2014/main" id="{B5CB343A-E2A2-C809-71FB-F5AD25F4E3C0}"/>
              </a:ext>
            </a:extLst>
          </p:cNvPr>
          <p:cNvSpPr/>
          <p:nvPr/>
        </p:nvSpPr>
        <p:spPr>
          <a:xfrm>
            <a:off x="8573900" y="5483709"/>
            <a:ext cx="895468" cy="276999"/>
          </a:xfrm>
          <a:prstGeom prst="rect">
            <a:avLst/>
          </a:prstGeom>
          <a:solidFill>
            <a:srgbClr val="64A5C5">
              <a:alpha val="41961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pt-BR" sz="1200" b="1" dirty="0">
                <a:latin typeface="Arial" panose="020B0604020202020204" pitchFamily="34" charset="0"/>
                <a:ea typeface="Calibri" panose="020F0502020204030204" pitchFamily="34" charset="0"/>
              </a:rPr>
              <a:t>VILA</a:t>
            </a:r>
          </a:p>
        </p:txBody>
      </p:sp>
      <p:sp>
        <p:nvSpPr>
          <p:cNvPr id="65" name="Retângulo 64">
            <a:extLst>
              <a:ext uri="{FF2B5EF4-FFF2-40B4-BE49-F238E27FC236}">
                <a16:creationId xmlns:a16="http://schemas.microsoft.com/office/drawing/2014/main" id="{D5C92640-CF43-BEB1-9F09-BBBD609B50C3}"/>
              </a:ext>
            </a:extLst>
          </p:cNvPr>
          <p:cNvSpPr/>
          <p:nvPr/>
        </p:nvSpPr>
        <p:spPr>
          <a:xfrm>
            <a:off x="8797955" y="4705025"/>
            <a:ext cx="895468" cy="276999"/>
          </a:xfrm>
          <a:prstGeom prst="rect">
            <a:avLst/>
          </a:prstGeom>
          <a:solidFill>
            <a:srgbClr val="64A5C5">
              <a:alpha val="41961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pt-BR" sz="1200" b="1" dirty="0">
                <a:latin typeface="Arial" panose="020B0604020202020204" pitchFamily="34" charset="0"/>
                <a:ea typeface="Calibri" panose="020F0502020204030204" pitchFamily="34" charset="0"/>
              </a:rPr>
              <a:t>VILA</a:t>
            </a:r>
          </a:p>
        </p:txBody>
      </p:sp>
      <p:sp>
        <p:nvSpPr>
          <p:cNvPr id="66" name="Retângulo 65">
            <a:extLst>
              <a:ext uri="{FF2B5EF4-FFF2-40B4-BE49-F238E27FC236}">
                <a16:creationId xmlns:a16="http://schemas.microsoft.com/office/drawing/2014/main" id="{D0D1F6C2-5AA2-898A-A23D-6A133EBFE00C}"/>
              </a:ext>
            </a:extLst>
          </p:cNvPr>
          <p:cNvSpPr/>
          <p:nvPr/>
        </p:nvSpPr>
        <p:spPr>
          <a:xfrm>
            <a:off x="8432305" y="3995572"/>
            <a:ext cx="895468" cy="276999"/>
          </a:xfrm>
          <a:prstGeom prst="rect">
            <a:avLst/>
          </a:prstGeom>
          <a:solidFill>
            <a:srgbClr val="64A5C5">
              <a:alpha val="41961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pt-BR" sz="1200" b="1" dirty="0">
                <a:latin typeface="Arial" panose="020B0604020202020204" pitchFamily="34" charset="0"/>
                <a:ea typeface="Calibri" panose="020F0502020204030204" pitchFamily="34" charset="0"/>
              </a:rPr>
              <a:t>VILA</a:t>
            </a:r>
          </a:p>
        </p:txBody>
      </p:sp>
      <p:sp>
        <p:nvSpPr>
          <p:cNvPr id="67" name="Retângulo 66">
            <a:extLst>
              <a:ext uri="{FF2B5EF4-FFF2-40B4-BE49-F238E27FC236}">
                <a16:creationId xmlns:a16="http://schemas.microsoft.com/office/drawing/2014/main" id="{B80DE241-9F96-C712-1DBF-A71C97DF9038}"/>
              </a:ext>
            </a:extLst>
          </p:cNvPr>
          <p:cNvSpPr/>
          <p:nvPr/>
        </p:nvSpPr>
        <p:spPr>
          <a:xfrm>
            <a:off x="7301538" y="4150120"/>
            <a:ext cx="895468" cy="276999"/>
          </a:xfrm>
          <a:prstGeom prst="rect">
            <a:avLst/>
          </a:prstGeom>
          <a:solidFill>
            <a:srgbClr val="64A5C5">
              <a:alpha val="41961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pt-BR" sz="1200" b="1" dirty="0">
                <a:latin typeface="Arial" panose="020B0604020202020204" pitchFamily="34" charset="0"/>
                <a:ea typeface="Calibri" panose="020F0502020204030204" pitchFamily="34" charset="0"/>
              </a:rPr>
              <a:t>VILA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7D5173C4-F146-33BA-6DAB-6E4B3C68730C}"/>
              </a:ext>
            </a:extLst>
          </p:cNvPr>
          <p:cNvSpPr/>
          <p:nvPr/>
        </p:nvSpPr>
        <p:spPr>
          <a:xfrm>
            <a:off x="10949303" y="5838554"/>
            <a:ext cx="94268" cy="9426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D4236A4-85B7-2865-B83D-5E25A759E1C9}"/>
              </a:ext>
            </a:extLst>
          </p:cNvPr>
          <p:cNvSpPr/>
          <p:nvPr/>
        </p:nvSpPr>
        <p:spPr>
          <a:xfrm>
            <a:off x="11070882" y="5741749"/>
            <a:ext cx="8954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b="1" dirty="0">
                <a:latin typeface="Arial" panose="020B0604020202020204" pitchFamily="34" charset="0"/>
                <a:ea typeface="Calibri" panose="020F0502020204030204" pitchFamily="34" charset="0"/>
              </a:rPr>
              <a:t>Urbano</a:t>
            </a:r>
            <a:endParaRPr lang="pt-BR" sz="1200" dirty="0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61F93369-A344-E78E-424B-AE8CDF920C8B}"/>
              </a:ext>
            </a:extLst>
          </p:cNvPr>
          <p:cNvSpPr/>
          <p:nvPr/>
        </p:nvSpPr>
        <p:spPr>
          <a:xfrm>
            <a:off x="10949303" y="6090921"/>
            <a:ext cx="94268" cy="942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D25BACF1-9B58-F7B2-8A21-70F11853F888}"/>
              </a:ext>
            </a:extLst>
          </p:cNvPr>
          <p:cNvSpPr/>
          <p:nvPr/>
        </p:nvSpPr>
        <p:spPr>
          <a:xfrm>
            <a:off x="11070882" y="5994116"/>
            <a:ext cx="8954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b="1" dirty="0">
                <a:latin typeface="Arial" panose="020B0604020202020204" pitchFamily="34" charset="0"/>
                <a:ea typeface="Calibri" panose="020F0502020204030204" pitchFamily="34" charset="0"/>
              </a:rPr>
              <a:t>Rural</a:t>
            </a:r>
            <a:endParaRPr lang="pt-BR" sz="1200" dirty="0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86685699-477A-9CB3-28B3-F3EF2E8E7200}"/>
              </a:ext>
            </a:extLst>
          </p:cNvPr>
          <p:cNvSpPr/>
          <p:nvPr/>
        </p:nvSpPr>
        <p:spPr>
          <a:xfrm>
            <a:off x="10182931" y="5001244"/>
            <a:ext cx="94268" cy="942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6" name="Elipse 85">
            <a:extLst>
              <a:ext uri="{FF2B5EF4-FFF2-40B4-BE49-F238E27FC236}">
                <a16:creationId xmlns:a16="http://schemas.microsoft.com/office/drawing/2014/main" id="{CFEED777-80F5-8399-A5A4-736A531B355B}"/>
              </a:ext>
            </a:extLst>
          </p:cNvPr>
          <p:cNvSpPr/>
          <p:nvPr/>
        </p:nvSpPr>
        <p:spPr>
          <a:xfrm>
            <a:off x="10704902" y="4426296"/>
            <a:ext cx="94268" cy="942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7" name="Elipse 86">
            <a:extLst>
              <a:ext uri="{FF2B5EF4-FFF2-40B4-BE49-F238E27FC236}">
                <a16:creationId xmlns:a16="http://schemas.microsoft.com/office/drawing/2014/main" id="{2975B20D-3A49-901C-6C64-464597D8A571}"/>
              </a:ext>
            </a:extLst>
          </p:cNvPr>
          <p:cNvSpPr/>
          <p:nvPr/>
        </p:nvSpPr>
        <p:spPr>
          <a:xfrm>
            <a:off x="9980500" y="4383035"/>
            <a:ext cx="94268" cy="942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8" name="Elipse 87">
            <a:extLst>
              <a:ext uri="{FF2B5EF4-FFF2-40B4-BE49-F238E27FC236}">
                <a16:creationId xmlns:a16="http://schemas.microsoft.com/office/drawing/2014/main" id="{C308DE44-3979-8CDD-34F3-450F86FA75A7}"/>
              </a:ext>
            </a:extLst>
          </p:cNvPr>
          <p:cNvSpPr/>
          <p:nvPr/>
        </p:nvSpPr>
        <p:spPr>
          <a:xfrm>
            <a:off x="9495989" y="4407206"/>
            <a:ext cx="94268" cy="942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9" name="Elipse 88">
            <a:extLst>
              <a:ext uri="{FF2B5EF4-FFF2-40B4-BE49-F238E27FC236}">
                <a16:creationId xmlns:a16="http://schemas.microsoft.com/office/drawing/2014/main" id="{5DB7A063-4C8C-74CD-2D70-43EAAAE93832}"/>
              </a:ext>
            </a:extLst>
          </p:cNvPr>
          <p:cNvSpPr/>
          <p:nvPr/>
        </p:nvSpPr>
        <p:spPr>
          <a:xfrm>
            <a:off x="8528479" y="4379162"/>
            <a:ext cx="94268" cy="942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0" name="Elipse 89">
            <a:extLst>
              <a:ext uri="{FF2B5EF4-FFF2-40B4-BE49-F238E27FC236}">
                <a16:creationId xmlns:a16="http://schemas.microsoft.com/office/drawing/2014/main" id="{EDC4CBD1-C2E2-17D8-3301-BD9D5E709B05}"/>
              </a:ext>
            </a:extLst>
          </p:cNvPr>
          <p:cNvSpPr/>
          <p:nvPr/>
        </p:nvSpPr>
        <p:spPr>
          <a:xfrm>
            <a:off x="9508304" y="5222278"/>
            <a:ext cx="94268" cy="942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1" name="Elipse 90">
            <a:extLst>
              <a:ext uri="{FF2B5EF4-FFF2-40B4-BE49-F238E27FC236}">
                <a16:creationId xmlns:a16="http://schemas.microsoft.com/office/drawing/2014/main" id="{113000D8-8E2B-A9B6-D127-48008B78C14F}"/>
              </a:ext>
            </a:extLst>
          </p:cNvPr>
          <p:cNvSpPr/>
          <p:nvPr/>
        </p:nvSpPr>
        <p:spPr>
          <a:xfrm>
            <a:off x="9720295" y="5588277"/>
            <a:ext cx="94268" cy="942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4" name="Elipse 93">
            <a:extLst>
              <a:ext uri="{FF2B5EF4-FFF2-40B4-BE49-F238E27FC236}">
                <a16:creationId xmlns:a16="http://schemas.microsoft.com/office/drawing/2014/main" id="{88ADEB73-BB0A-E651-030B-BE6019EA248F}"/>
              </a:ext>
            </a:extLst>
          </p:cNvPr>
          <p:cNvSpPr/>
          <p:nvPr/>
        </p:nvSpPr>
        <p:spPr>
          <a:xfrm>
            <a:off x="8455899" y="5505144"/>
            <a:ext cx="94268" cy="942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5" name="Elipse 94">
            <a:extLst>
              <a:ext uri="{FF2B5EF4-FFF2-40B4-BE49-F238E27FC236}">
                <a16:creationId xmlns:a16="http://schemas.microsoft.com/office/drawing/2014/main" id="{A453B73E-D93C-B2CA-A27E-B8992A17E0DA}"/>
              </a:ext>
            </a:extLst>
          </p:cNvPr>
          <p:cNvSpPr/>
          <p:nvPr/>
        </p:nvSpPr>
        <p:spPr>
          <a:xfrm>
            <a:off x="7994960" y="4973910"/>
            <a:ext cx="94268" cy="942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6" name="Elipse 95">
            <a:extLst>
              <a:ext uri="{FF2B5EF4-FFF2-40B4-BE49-F238E27FC236}">
                <a16:creationId xmlns:a16="http://schemas.microsoft.com/office/drawing/2014/main" id="{3562F020-F3DD-B9E2-359F-CFEEAB52B45D}"/>
              </a:ext>
            </a:extLst>
          </p:cNvPr>
          <p:cNvSpPr/>
          <p:nvPr/>
        </p:nvSpPr>
        <p:spPr>
          <a:xfrm>
            <a:off x="7460882" y="5469381"/>
            <a:ext cx="94268" cy="942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7" name="Elipse 96">
            <a:extLst>
              <a:ext uri="{FF2B5EF4-FFF2-40B4-BE49-F238E27FC236}">
                <a16:creationId xmlns:a16="http://schemas.microsoft.com/office/drawing/2014/main" id="{98A4068E-5C8C-2DBB-0EA3-424201AECCAD}"/>
              </a:ext>
            </a:extLst>
          </p:cNvPr>
          <p:cNvSpPr/>
          <p:nvPr/>
        </p:nvSpPr>
        <p:spPr>
          <a:xfrm>
            <a:off x="7084250" y="5123429"/>
            <a:ext cx="94268" cy="942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8" name="Elipse 97">
            <a:extLst>
              <a:ext uri="{FF2B5EF4-FFF2-40B4-BE49-F238E27FC236}">
                <a16:creationId xmlns:a16="http://schemas.microsoft.com/office/drawing/2014/main" id="{7D9B94FF-CBDF-88DD-F560-939D9D5C16F8}"/>
              </a:ext>
            </a:extLst>
          </p:cNvPr>
          <p:cNvSpPr/>
          <p:nvPr/>
        </p:nvSpPr>
        <p:spPr>
          <a:xfrm>
            <a:off x="7402389" y="4693316"/>
            <a:ext cx="94268" cy="942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9" name="Elipse 98">
            <a:extLst>
              <a:ext uri="{FF2B5EF4-FFF2-40B4-BE49-F238E27FC236}">
                <a16:creationId xmlns:a16="http://schemas.microsoft.com/office/drawing/2014/main" id="{F8607C3A-A639-6BA9-F7BD-8041F72BD694}"/>
              </a:ext>
            </a:extLst>
          </p:cNvPr>
          <p:cNvSpPr/>
          <p:nvPr/>
        </p:nvSpPr>
        <p:spPr>
          <a:xfrm>
            <a:off x="7030940" y="4013217"/>
            <a:ext cx="94268" cy="942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0" name="Elipse 99">
            <a:extLst>
              <a:ext uri="{FF2B5EF4-FFF2-40B4-BE49-F238E27FC236}">
                <a16:creationId xmlns:a16="http://schemas.microsoft.com/office/drawing/2014/main" id="{40926AC5-8E1C-BBAB-E132-2B929215C289}"/>
              </a:ext>
            </a:extLst>
          </p:cNvPr>
          <p:cNvSpPr/>
          <p:nvPr/>
        </p:nvSpPr>
        <p:spPr>
          <a:xfrm>
            <a:off x="7214333" y="3526841"/>
            <a:ext cx="94268" cy="942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1" name="Elipse 100">
            <a:extLst>
              <a:ext uri="{FF2B5EF4-FFF2-40B4-BE49-F238E27FC236}">
                <a16:creationId xmlns:a16="http://schemas.microsoft.com/office/drawing/2014/main" id="{7BF0BFCE-61C8-0709-8B40-859B42B53968}"/>
              </a:ext>
            </a:extLst>
          </p:cNvPr>
          <p:cNvSpPr/>
          <p:nvPr/>
        </p:nvSpPr>
        <p:spPr>
          <a:xfrm>
            <a:off x="7594316" y="3710786"/>
            <a:ext cx="94268" cy="942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2" name="Elipse 101">
            <a:extLst>
              <a:ext uri="{FF2B5EF4-FFF2-40B4-BE49-F238E27FC236}">
                <a16:creationId xmlns:a16="http://schemas.microsoft.com/office/drawing/2014/main" id="{BCAA0801-AEF5-795D-7C02-BCD027A66DC0}"/>
              </a:ext>
            </a:extLst>
          </p:cNvPr>
          <p:cNvSpPr/>
          <p:nvPr/>
        </p:nvSpPr>
        <p:spPr>
          <a:xfrm>
            <a:off x="7645300" y="4056768"/>
            <a:ext cx="94268" cy="942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3" name="Elipse 102">
            <a:extLst>
              <a:ext uri="{FF2B5EF4-FFF2-40B4-BE49-F238E27FC236}">
                <a16:creationId xmlns:a16="http://schemas.microsoft.com/office/drawing/2014/main" id="{38A077A8-0E6B-EE59-45A2-6FEF69215C19}"/>
              </a:ext>
            </a:extLst>
          </p:cNvPr>
          <p:cNvSpPr/>
          <p:nvPr/>
        </p:nvSpPr>
        <p:spPr>
          <a:xfrm>
            <a:off x="7814995" y="3645474"/>
            <a:ext cx="94268" cy="942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4" name="Elipse 103">
            <a:extLst>
              <a:ext uri="{FF2B5EF4-FFF2-40B4-BE49-F238E27FC236}">
                <a16:creationId xmlns:a16="http://schemas.microsoft.com/office/drawing/2014/main" id="{90ECACFF-3FB1-1D80-64F9-149404FEB221}"/>
              </a:ext>
            </a:extLst>
          </p:cNvPr>
          <p:cNvSpPr/>
          <p:nvPr/>
        </p:nvSpPr>
        <p:spPr>
          <a:xfrm>
            <a:off x="8209311" y="4154937"/>
            <a:ext cx="94268" cy="942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5" name="Elipse 104">
            <a:extLst>
              <a:ext uri="{FF2B5EF4-FFF2-40B4-BE49-F238E27FC236}">
                <a16:creationId xmlns:a16="http://schemas.microsoft.com/office/drawing/2014/main" id="{B9CEEDB3-67ED-274A-FCB1-9CE54B9B6EC4}"/>
              </a:ext>
            </a:extLst>
          </p:cNvPr>
          <p:cNvSpPr/>
          <p:nvPr/>
        </p:nvSpPr>
        <p:spPr>
          <a:xfrm>
            <a:off x="8468737" y="3873337"/>
            <a:ext cx="94268" cy="942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6" name="Elipse 105">
            <a:extLst>
              <a:ext uri="{FF2B5EF4-FFF2-40B4-BE49-F238E27FC236}">
                <a16:creationId xmlns:a16="http://schemas.microsoft.com/office/drawing/2014/main" id="{31C95E9E-656D-BF1C-0D1F-B47148806922}"/>
              </a:ext>
            </a:extLst>
          </p:cNvPr>
          <p:cNvSpPr/>
          <p:nvPr/>
        </p:nvSpPr>
        <p:spPr>
          <a:xfrm>
            <a:off x="9357685" y="4129374"/>
            <a:ext cx="94268" cy="942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7" name="Elipse 106">
            <a:extLst>
              <a:ext uri="{FF2B5EF4-FFF2-40B4-BE49-F238E27FC236}">
                <a16:creationId xmlns:a16="http://schemas.microsoft.com/office/drawing/2014/main" id="{E0938B94-AF76-9CBF-43A0-2EB1B9D912A7}"/>
              </a:ext>
            </a:extLst>
          </p:cNvPr>
          <p:cNvSpPr/>
          <p:nvPr/>
        </p:nvSpPr>
        <p:spPr>
          <a:xfrm>
            <a:off x="9832677" y="3885612"/>
            <a:ext cx="94268" cy="942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8" name="Elipse 107">
            <a:extLst>
              <a:ext uri="{FF2B5EF4-FFF2-40B4-BE49-F238E27FC236}">
                <a16:creationId xmlns:a16="http://schemas.microsoft.com/office/drawing/2014/main" id="{C56E49D5-6E66-AFB8-905E-A061AD147791}"/>
              </a:ext>
            </a:extLst>
          </p:cNvPr>
          <p:cNvSpPr/>
          <p:nvPr/>
        </p:nvSpPr>
        <p:spPr>
          <a:xfrm>
            <a:off x="10856868" y="4056768"/>
            <a:ext cx="94268" cy="942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9" name="Elipse 108">
            <a:extLst>
              <a:ext uri="{FF2B5EF4-FFF2-40B4-BE49-F238E27FC236}">
                <a16:creationId xmlns:a16="http://schemas.microsoft.com/office/drawing/2014/main" id="{37ABEC25-B17A-0904-ECD1-CC64A3B66622}"/>
              </a:ext>
            </a:extLst>
          </p:cNvPr>
          <p:cNvSpPr/>
          <p:nvPr/>
        </p:nvSpPr>
        <p:spPr>
          <a:xfrm>
            <a:off x="11043571" y="3128319"/>
            <a:ext cx="94268" cy="942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0" name="Elipse 109">
            <a:extLst>
              <a:ext uri="{FF2B5EF4-FFF2-40B4-BE49-F238E27FC236}">
                <a16:creationId xmlns:a16="http://schemas.microsoft.com/office/drawing/2014/main" id="{850A17EB-D31D-9F11-559A-4BBDD9B13C40}"/>
              </a:ext>
            </a:extLst>
          </p:cNvPr>
          <p:cNvSpPr/>
          <p:nvPr/>
        </p:nvSpPr>
        <p:spPr>
          <a:xfrm>
            <a:off x="10315391" y="3313654"/>
            <a:ext cx="94268" cy="942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1" name="Elipse 110">
            <a:extLst>
              <a:ext uri="{FF2B5EF4-FFF2-40B4-BE49-F238E27FC236}">
                <a16:creationId xmlns:a16="http://schemas.microsoft.com/office/drawing/2014/main" id="{5488E367-EEE9-021F-A420-74BE8FDF76C0}"/>
              </a:ext>
            </a:extLst>
          </p:cNvPr>
          <p:cNvSpPr/>
          <p:nvPr/>
        </p:nvSpPr>
        <p:spPr>
          <a:xfrm>
            <a:off x="9049492" y="3713623"/>
            <a:ext cx="94268" cy="942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2" name="Elipse 111">
            <a:extLst>
              <a:ext uri="{FF2B5EF4-FFF2-40B4-BE49-F238E27FC236}">
                <a16:creationId xmlns:a16="http://schemas.microsoft.com/office/drawing/2014/main" id="{195E7FF9-A5A0-A102-E0F8-3F4F79AEE81F}"/>
              </a:ext>
            </a:extLst>
          </p:cNvPr>
          <p:cNvSpPr/>
          <p:nvPr/>
        </p:nvSpPr>
        <p:spPr>
          <a:xfrm>
            <a:off x="9071954" y="3271290"/>
            <a:ext cx="94268" cy="942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3" name="Elipse 112">
            <a:extLst>
              <a:ext uri="{FF2B5EF4-FFF2-40B4-BE49-F238E27FC236}">
                <a16:creationId xmlns:a16="http://schemas.microsoft.com/office/drawing/2014/main" id="{AFC68A2D-BDF0-C508-E737-3D9B50A6A800}"/>
              </a:ext>
            </a:extLst>
          </p:cNvPr>
          <p:cNvSpPr/>
          <p:nvPr/>
        </p:nvSpPr>
        <p:spPr>
          <a:xfrm>
            <a:off x="8799077" y="3047428"/>
            <a:ext cx="94268" cy="942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4" name="Elipse 113">
            <a:extLst>
              <a:ext uri="{FF2B5EF4-FFF2-40B4-BE49-F238E27FC236}">
                <a16:creationId xmlns:a16="http://schemas.microsoft.com/office/drawing/2014/main" id="{8D10FFDD-6757-8926-3E28-827C58E0D392}"/>
              </a:ext>
            </a:extLst>
          </p:cNvPr>
          <p:cNvSpPr/>
          <p:nvPr/>
        </p:nvSpPr>
        <p:spPr>
          <a:xfrm>
            <a:off x="8627742" y="3694254"/>
            <a:ext cx="94268" cy="942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5" name="Elipse 114">
            <a:extLst>
              <a:ext uri="{FF2B5EF4-FFF2-40B4-BE49-F238E27FC236}">
                <a16:creationId xmlns:a16="http://schemas.microsoft.com/office/drawing/2014/main" id="{FAD84F91-669C-C286-D86F-9D74992AFA7C}"/>
              </a:ext>
            </a:extLst>
          </p:cNvPr>
          <p:cNvSpPr/>
          <p:nvPr/>
        </p:nvSpPr>
        <p:spPr>
          <a:xfrm>
            <a:off x="9508304" y="3169369"/>
            <a:ext cx="94268" cy="942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6" name="Elipse 115">
            <a:extLst>
              <a:ext uri="{FF2B5EF4-FFF2-40B4-BE49-F238E27FC236}">
                <a16:creationId xmlns:a16="http://schemas.microsoft.com/office/drawing/2014/main" id="{7A6DA3C0-AD6F-CF27-8C2E-9940690A6AC8}"/>
              </a:ext>
            </a:extLst>
          </p:cNvPr>
          <p:cNvSpPr/>
          <p:nvPr/>
        </p:nvSpPr>
        <p:spPr>
          <a:xfrm>
            <a:off x="9401459" y="2841129"/>
            <a:ext cx="94268" cy="942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7" name="Elipse 116">
            <a:extLst>
              <a:ext uri="{FF2B5EF4-FFF2-40B4-BE49-F238E27FC236}">
                <a16:creationId xmlns:a16="http://schemas.microsoft.com/office/drawing/2014/main" id="{5DA6816F-4F11-063D-6D92-3AE757A00030}"/>
              </a:ext>
            </a:extLst>
          </p:cNvPr>
          <p:cNvSpPr/>
          <p:nvPr/>
        </p:nvSpPr>
        <p:spPr>
          <a:xfrm>
            <a:off x="9354325" y="2325168"/>
            <a:ext cx="94268" cy="942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8" name="Elipse 117">
            <a:extLst>
              <a:ext uri="{FF2B5EF4-FFF2-40B4-BE49-F238E27FC236}">
                <a16:creationId xmlns:a16="http://schemas.microsoft.com/office/drawing/2014/main" id="{E59CAA26-0A38-B5B6-1EA5-7BFB2F0ED2D4}"/>
              </a:ext>
            </a:extLst>
          </p:cNvPr>
          <p:cNvSpPr/>
          <p:nvPr/>
        </p:nvSpPr>
        <p:spPr>
          <a:xfrm>
            <a:off x="9687273" y="2696056"/>
            <a:ext cx="94268" cy="942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9" name="Elipse 118">
            <a:extLst>
              <a:ext uri="{FF2B5EF4-FFF2-40B4-BE49-F238E27FC236}">
                <a16:creationId xmlns:a16="http://schemas.microsoft.com/office/drawing/2014/main" id="{2342968D-FDAC-36CF-4F25-96C04ED7DA96}"/>
              </a:ext>
            </a:extLst>
          </p:cNvPr>
          <p:cNvSpPr/>
          <p:nvPr/>
        </p:nvSpPr>
        <p:spPr>
          <a:xfrm>
            <a:off x="9720295" y="2234125"/>
            <a:ext cx="94268" cy="942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0" name="Elipse 119">
            <a:extLst>
              <a:ext uri="{FF2B5EF4-FFF2-40B4-BE49-F238E27FC236}">
                <a16:creationId xmlns:a16="http://schemas.microsoft.com/office/drawing/2014/main" id="{61D4D478-2AB8-7A3C-0E21-67299BB42EE7}"/>
              </a:ext>
            </a:extLst>
          </p:cNvPr>
          <p:cNvSpPr/>
          <p:nvPr/>
        </p:nvSpPr>
        <p:spPr>
          <a:xfrm>
            <a:off x="10032947" y="2485357"/>
            <a:ext cx="94268" cy="942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1" name="Elipse 120">
            <a:extLst>
              <a:ext uri="{FF2B5EF4-FFF2-40B4-BE49-F238E27FC236}">
                <a16:creationId xmlns:a16="http://schemas.microsoft.com/office/drawing/2014/main" id="{455C7F7B-F46B-7F66-AFB8-E8DFBD25E0E7}"/>
              </a:ext>
            </a:extLst>
          </p:cNvPr>
          <p:cNvSpPr/>
          <p:nvPr/>
        </p:nvSpPr>
        <p:spPr>
          <a:xfrm>
            <a:off x="10106428" y="3010790"/>
            <a:ext cx="94268" cy="942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2" name="Elipse 121">
            <a:extLst>
              <a:ext uri="{FF2B5EF4-FFF2-40B4-BE49-F238E27FC236}">
                <a16:creationId xmlns:a16="http://schemas.microsoft.com/office/drawing/2014/main" id="{FB7C0D5F-C570-64D6-386C-5E8B0809573F}"/>
              </a:ext>
            </a:extLst>
          </p:cNvPr>
          <p:cNvSpPr/>
          <p:nvPr/>
        </p:nvSpPr>
        <p:spPr>
          <a:xfrm>
            <a:off x="11051824" y="2464086"/>
            <a:ext cx="94268" cy="942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3" name="Elipse 122">
            <a:extLst>
              <a:ext uri="{FF2B5EF4-FFF2-40B4-BE49-F238E27FC236}">
                <a16:creationId xmlns:a16="http://schemas.microsoft.com/office/drawing/2014/main" id="{AA050C41-3535-82EB-A7D9-AD96F66B054C}"/>
              </a:ext>
            </a:extLst>
          </p:cNvPr>
          <p:cNvSpPr/>
          <p:nvPr/>
        </p:nvSpPr>
        <p:spPr>
          <a:xfrm>
            <a:off x="10469996" y="2459279"/>
            <a:ext cx="94268" cy="942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4" name="Elipse 123">
            <a:extLst>
              <a:ext uri="{FF2B5EF4-FFF2-40B4-BE49-F238E27FC236}">
                <a16:creationId xmlns:a16="http://schemas.microsoft.com/office/drawing/2014/main" id="{C34FE78F-8F97-BAFB-7357-F07AE222FAD3}"/>
              </a:ext>
            </a:extLst>
          </p:cNvPr>
          <p:cNvSpPr/>
          <p:nvPr/>
        </p:nvSpPr>
        <p:spPr>
          <a:xfrm>
            <a:off x="10673203" y="2251086"/>
            <a:ext cx="94268" cy="942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5" name="Elipse 124">
            <a:extLst>
              <a:ext uri="{FF2B5EF4-FFF2-40B4-BE49-F238E27FC236}">
                <a16:creationId xmlns:a16="http://schemas.microsoft.com/office/drawing/2014/main" id="{F47ECB82-1637-B824-E437-68B54B49E34A}"/>
              </a:ext>
            </a:extLst>
          </p:cNvPr>
          <p:cNvSpPr/>
          <p:nvPr/>
        </p:nvSpPr>
        <p:spPr>
          <a:xfrm>
            <a:off x="10513678" y="2066133"/>
            <a:ext cx="94268" cy="942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6" name="Elipse 125">
            <a:extLst>
              <a:ext uri="{FF2B5EF4-FFF2-40B4-BE49-F238E27FC236}">
                <a16:creationId xmlns:a16="http://schemas.microsoft.com/office/drawing/2014/main" id="{74D19CFB-37D0-2094-E0B8-921A943B398D}"/>
              </a:ext>
            </a:extLst>
          </p:cNvPr>
          <p:cNvSpPr/>
          <p:nvPr/>
        </p:nvSpPr>
        <p:spPr>
          <a:xfrm>
            <a:off x="10228599" y="2223521"/>
            <a:ext cx="94268" cy="942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7" name="Elipse 126">
            <a:extLst>
              <a:ext uri="{FF2B5EF4-FFF2-40B4-BE49-F238E27FC236}">
                <a16:creationId xmlns:a16="http://schemas.microsoft.com/office/drawing/2014/main" id="{53FF8F06-DF2F-08DA-091B-5B0B03339B2B}"/>
              </a:ext>
            </a:extLst>
          </p:cNvPr>
          <p:cNvSpPr/>
          <p:nvPr/>
        </p:nvSpPr>
        <p:spPr>
          <a:xfrm>
            <a:off x="10023811" y="2014902"/>
            <a:ext cx="94268" cy="942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8" name="Elipse 127">
            <a:extLst>
              <a:ext uri="{FF2B5EF4-FFF2-40B4-BE49-F238E27FC236}">
                <a16:creationId xmlns:a16="http://schemas.microsoft.com/office/drawing/2014/main" id="{D269B9AB-AE09-921A-2841-4AACD4F1DADD}"/>
              </a:ext>
            </a:extLst>
          </p:cNvPr>
          <p:cNvSpPr/>
          <p:nvPr/>
        </p:nvSpPr>
        <p:spPr>
          <a:xfrm>
            <a:off x="9728659" y="1652950"/>
            <a:ext cx="94268" cy="942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9" name="Elipse 128">
            <a:extLst>
              <a:ext uri="{FF2B5EF4-FFF2-40B4-BE49-F238E27FC236}">
                <a16:creationId xmlns:a16="http://schemas.microsoft.com/office/drawing/2014/main" id="{0750857B-ED3F-9EC2-94AD-53B3C4B0D826}"/>
              </a:ext>
            </a:extLst>
          </p:cNvPr>
          <p:cNvSpPr/>
          <p:nvPr/>
        </p:nvSpPr>
        <p:spPr>
          <a:xfrm>
            <a:off x="9433453" y="1811764"/>
            <a:ext cx="94268" cy="942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0" name="Elipse 129">
            <a:extLst>
              <a:ext uri="{FF2B5EF4-FFF2-40B4-BE49-F238E27FC236}">
                <a16:creationId xmlns:a16="http://schemas.microsoft.com/office/drawing/2014/main" id="{B46CB337-2C89-2021-3091-439D5975759B}"/>
              </a:ext>
            </a:extLst>
          </p:cNvPr>
          <p:cNvSpPr/>
          <p:nvPr/>
        </p:nvSpPr>
        <p:spPr>
          <a:xfrm>
            <a:off x="10609083" y="1507152"/>
            <a:ext cx="94268" cy="942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1" name="Elipse 130">
            <a:extLst>
              <a:ext uri="{FF2B5EF4-FFF2-40B4-BE49-F238E27FC236}">
                <a16:creationId xmlns:a16="http://schemas.microsoft.com/office/drawing/2014/main" id="{F6A7D37A-2436-2EED-5A30-49687F56F246}"/>
              </a:ext>
            </a:extLst>
          </p:cNvPr>
          <p:cNvSpPr/>
          <p:nvPr/>
        </p:nvSpPr>
        <p:spPr>
          <a:xfrm>
            <a:off x="10611301" y="1768314"/>
            <a:ext cx="94268" cy="942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9432665-D500-56DD-010D-37CA843CA14E}"/>
              </a:ext>
            </a:extLst>
          </p:cNvPr>
          <p:cNvSpPr/>
          <p:nvPr/>
        </p:nvSpPr>
        <p:spPr>
          <a:xfrm>
            <a:off x="6531591" y="1203019"/>
            <a:ext cx="39008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Juazeiro BA</a:t>
            </a:r>
            <a:endParaRPr lang="pt-BR" sz="2000" dirty="0">
              <a:solidFill>
                <a:srgbClr val="0070C0"/>
              </a:solidFill>
            </a:endParaRPr>
          </a:p>
        </p:txBody>
      </p:sp>
      <p:sp>
        <p:nvSpPr>
          <p:cNvPr id="59" name="Retângulo 58">
            <a:extLst>
              <a:ext uri="{FF2B5EF4-FFF2-40B4-BE49-F238E27FC236}">
                <a16:creationId xmlns:a16="http://schemas.microsoft.com/office/drawing/2014/main" id="{AD1A564C-EC76-7D39-BE85-48966ADFC933}"/>
              </a:ext>
            </a:extLst>
          </p:cNvPr>
          <p:cNvSpPr/>
          <p:nvPr/>
        </p:nvSpPr>
        <p:spPr>
          <a:xfrm>
            <a:off x="7449760" y="2794017"/>
            <a:ext cx="895468" cy="276999"/>
          </a:xfrm>
          <a:prstGeom prst="rect">
            <a:avLst/>
          </a:prstGeom>
          <a:solidFill>
            <a:srgbClr val="64A5C5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pt-BR" sz="1200" b="1" dirty="0">
                <a:latin typeface="Arial" panose="020B0604020202020204" pitchFamily="34" charset="0"/>
                <a:ea typeface="Calibri" panose="020F0502020204030204" pitchFamily="34" charset="0"/>
              </a:rPr>
              <a:t>CIDADE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54164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6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7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8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9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1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2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3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4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5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6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7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80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9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31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320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300"/>
                            </p:stCondLst>
                            <p:childTnLst>
                              <p:par>
                                <p:cTn id="1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3400"/>
                            </p:stCondLst>
                            <p:childTnLst>
                              <p:par>
                                <p:cTn id="1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350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3600"/>
                            </p:stCondLst>
                            <p:childTnLst>
                              <p:par>
                                <p:cTn id="1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3700"/>
                            </p:stCondLst>
                            <p:childTnLst>
                              <p:par>
                                <p:cTn id="1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3800"/>
                            </p:stCondLst>
                            <p:childTnLst>
                              <p:par>
                                <p:cTn id="1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3900"/>
                            </p:stCondLst>
                            <p:childTnLst>
                              <p:par>
                                <p:cTn id="1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4000"/>
                            </p:stCondLst>
                            <p:childTnLst>
                              <p:par>
                                <p:cTn id="1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4100"/>
                            </p:stCondLst>
                            <p:childTnLst>
                              <p:par>
                                <p:cTn id="1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1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4200"/>
                            </p:stCondLst>
                            <p:childTnLst>
                              <p:par>
                                <p:cTn id="1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4300"/>
                            </p:stCondLst>
                            <p:childTnLst>
                              <p:par>
                                <p:cTn id="1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4400"/>
                            </p:stCondLst>
                            <p:childTnLst>
                              <p:par>
                                <p:cTn id="1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1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4500"/>
                            </p:stCondLst>
                            <p:childTnLst>
                              <p:par>
                                <p:cTn id="1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1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4600"/>
                            </p:stCondLst>
                            <p:childTnLst>
                              <p:par>
                                <p:cTn id="1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1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4700"/>
                            </p:stCondLst>
                            <p:childTnLst>
                              <p:par>
                                <p:cTn id="1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4800"/>
                            </p:stCondLst>
                            <p:childTnLst>
                              <p:par>
                                <p:cTn id="1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1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4900"/>
                            </p:stCondLst>
                            <p:childTnLst>
                              <p:par>
                                <p:cTn id="1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1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5100"/>
                            </p:stCondLst>
                            <p:childTnLst>
                              <p:par>
                                <p:cTn id="2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1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5200"/>
                            </p:stCondLst>
                            <p:childTnLst>
                              <p:par>
                                <p:cTn id="2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1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5300"/>
                            </p:stCondLst>
                            <p:childTnLst>
                              <p:par>
                                <p:cTn id="2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1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5400"/>
                            </p:stCondLst>
                            <p:childTnLst>
                              <p:par>
                                <p:cTn id="2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5500"/>
                            </p:stCondLst>
                            <p:childTnLst>
                              <p:par>
                                <p:cTn id="2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1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5600"/>
                            </p:stCondLst>
                            <p:childTnLst>
                              <p:par>
                                <p:cTn id="2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1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5700"/>
                            </p:stCondLst>
                            <p:childTnLst>
                              <p:par>
                                <p:cTn id="2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1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5800"/>
                            </p:stCondLst>
                            <p:childTnLst>
                              <p:par>
                                <p:cTn id="2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1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5900"/>
                            </p:stCondLst>
                            <p:childTnLst>
                              <p:par>
                                <p:cTn id="2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1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6000"/>
                            </p:stCondLst>
                            <p:childTnLst>
                              <p:par>
                                <p:cTn id="2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3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6100"/>
                            </p:stCondLst>
                            <p:childTnLst>
                              <p:par>
                                <p:cTn id="2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9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6200"/>
                            </p:stCondLst>
                            <p:childTnLst>
                              <p:par>
                                <p:cTn id="2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3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5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6300"/>
                            </p:stCondLst>
                            <p:childTnLst>
                              <p:par>
                                <p:cTn id="2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1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6400"/>
                            </p:stCondLst>
                            <p:childTnLst>
                              <p:par>
                                <p:cTn id="2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5" dur="1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1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7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6500"/>
                            </p:stCondLst>
                            <p:childTnLst>
                              <p:par>
                                <p:cTn id="2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1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3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6600"/>
                            </p:stCondLst>
                            <p:childTnLst>
                              <p:par>
                                <p:cTn id="2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7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9" dur="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6700"/>
                            </p:stCondLst>
                            <p:childTnLst>
                              <p:par>
                                <p:cTn id="2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3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5" dur="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6800"/>
                            </p:stCondLst>
                            <p:childTnLst>
                              <p:par>
                                <p:cTn id="2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9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1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2" fill="hold">
                            <p:stCondLst>
                              <p:cond delay="6900"/>
                            </p:stCondLst>
                            <p:childTnLst>
                              <p:par>
                                <p:cTn id="2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5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7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9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2" fill="hold">
                            <p:stCondLst>
                              <p:cond delay="8600"/>
                            </p:stCondLst>
                            <p:childTnLst>
                              <p:par>
                                <p:cTn id="3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8700"/>
                            </p:stCondLst>
                            <p:childTnLst>
                              <p:par>
                                <p:cTn id="307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0" fill="hold">
                            <p:stCondLst>
                              <p:cond delay="10300"/>
                            </p:stCondLst>
                            <p:childTnLst>
                              <p:par>
                                <p:cTn id="3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3" dur="1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1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5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10400"/>
                            </p:stCondLst>
                            <p:childTnLst>
                              <p:par>
                                <p:cTn id="3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9" dur="1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1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1" dur="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5" dur="1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1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7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8" fill="hold">
                            <p:stCondLst>
                              <p:cond delay="10600"/>
                            </p:stCondLst>
                            <p:childTnLst>
                              <p:par>
                                <p:cTn id="329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1" dur="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2" fill="hold">
                            <p:stCondLst>
                              <p:cond delay="12200"/>
                            </p:stCondLst>
                            <p:childTnLst>
                              <p:par>
                                <p:cTn id="3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5" dur="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7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8" fill="hold">
                            <p:stCondLst>
                              <p:cond delay="12300"/>
                            </p:stCondLst>
                            <p:childTnLst>
                              <p:par>
                                <p:cTn id="3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1" dur="1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1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3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4" fill="hold">
                            <p:stCondLst>
                              <p:cond delay="12400"/>
                            </p:stCondLst>
                            <p:childTnLst>
                              <p:par>
                                <p:cTn id="3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7" dur="1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1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9" dur="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0" fill="hold">
                            <p:stCondLst>
                              <p:cond delay="12500"/>
                            </p:stCondLst>
                            <p:childTnLst>
                              <p:par>
                                <p:cTn id="351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3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4" fill="hold">
                            <p:stCondLst>
                              <p:cond delay="14100"/>
                            </p:stCondLst>
                            <p:childTnLst>
                              <p:par>
                                <p:cTn id="3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7" dur="1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1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9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14200"/>
                            </p:stCondLst>
                            <p:childTnLst>
                              <p:par>
                                <p:cTn id="3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3" dur="1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" dur="1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5" dur="1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6" fill="hold">
                            <p:stCondLst>
                              <p:cond delay="14300"/>
                            </p:stCondLst>
                            <p:childTnLst>
                              <p:par>
                                <p:cTn id="3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9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0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1" dur="1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2" fill="hold">
                            <p:stCondLst>
                              <p:cond delay="14400"/>
                            </p:stCondLst>
                            <p:childTnLst>
                              <p:par>
                                <p:cTn id="3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5" dur="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7" dur="1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8" fill="hold">
                            <p:stCondLst>
                              <p:cond delay="14500"/>
                            </p:stCondLst>
                            <p:childTnLst>
                              <p:par>
                                <p:cTn id="3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1" dur="1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2" dur="1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3" dur="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4" fill="hold">
                            <p:stCondLst>
                              <p:cond delay="14600"/>
                            </p:stCondLst>
                            <p:childTnLst>
                              <p:par>
                                <p:cTn id="385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7" dur="1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8" fill="hold">
                            <p:stCondLst>
                              <p:cond delay="16200"/>
                            </p:stCondLst>
                            <p:childTnLst>
                              <p:par>
                                <p:cTn id="3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1" dur="1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2" dur="1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3" dur="1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4" fill="hold">
                            <p:stCondLst>
                              <p:cond delay="16300"/>
                            </p:stCondLst>
                            <p:childTnLst>
                              <p:par>
                                <p:cTn id="3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7" dur="1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8" dur="1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9" dur="1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0" fill="hold">
                            <p:stCondLst>
                              <p:cond delay="16400"/>
                            </p:stCondLst>
                            <p:childTnLst>
                              <p:par>
                                <p:cTn id="4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3" dur="1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4" dur="1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5" dur="1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6" fill="hold">
                            <p:stCondLst>
                              <p:cond delay="16500"/>
                            </p:stCondLst>
                            <p:childTnLst>
                              <p:par>
                                <p:cTn id="407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9" dur="1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0" fill="hold">
                            <p:stCondLst>
                              <p:cond delay="18100"/>
                            </p:stCondLst>
                            <p:childTnLst>
                              <p:par>
                                <p:cTn id="4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3" dur="1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4" dur="1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5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6" fill="hold">
                            <p:stCondLst>
                              <p:cond delay="18200"/>
                            </p:stCondLst>
                            <p:childTnLst>
                              <p:par>
                                <p:cTn id="4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9" dur="1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0" dur="1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1" dur="1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2" fill="hold">
                            <p:stCondLst>
                              <p:cond delay="18300"/>
                            </p:stCondLst>
                            <p:childTnLst>
                              <p:par>
                                <p:cTn id="4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5" dur="1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6" dur="1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7" dur="1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8" fill="hold">
                            <p:stCondLst>
                              <p:cond delay="18400"/>
                            </p:stCondLst>
                            <p:childTnLst>
                              <p:par>
                                <p:cTn id="4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1" dur="1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1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3" dur="1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4" fill="hold">
                            <p:stCondLst>
                              <p:cond delay="18500"/>
                            </p:stCondLst>
                            <p:childTnLst>
                              <p:par>
                                <p:cTn id="4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7" dur="1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8" dur="1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9" dur="1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0" fill="hold">
                            <p:stCondLst>
                              <p:cond delay="18600"/>
                            </p:stCondLst>
                            <p:childTnLst>
                              <p:par>
                                <p:cTn id="4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3" dur="1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4" dur="1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5" dur="1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6" fill="hold">
                            <p:stCondLst>
                              <p:cond delay="18700"/>
                            </p:stCondLst>
                            <p:childTnLst>
                              <p:par>
                                <p:cTn id="4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9" dur="1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0" dur="1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1" dur="1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2" fill="hold">
                            <p:stCondLst>
                              <p:cond delay="18800"/>
                            </p:stCondLst>
                            <p:childTnLst>
                              <p:par>
                                <p:cTn id="4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5" dur="1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6" dur="1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7" dur="1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8" fill="hold">
                            <p:stCondLst>
                              <p:cond delay="18900"/>
                            </p:stCondLst>
                            <p:childTnLst>
                              <p:par>
                                <p:cTn id="4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1" dur="1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2" dur="1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3" dur="1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4" fill="hold">
                            <p:stCondLst>
                              <p:cond delay="19000"/>
                            </p:stCondLst>
                            <p:childTnLst>
                              <p:par>
                                <p:cTn id="4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7" dur="1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8" dur="1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9" dur="1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0" fill="hold">
                            <p:stCondLst>
                              <p:cond delay="19100"/>
                            </p:stCondLst>
                            <p:childTnLst>
                              <p:par>
                                <p:cTn id="471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4" fill="hold">
                            <p:stCondLst>
                              <p:cond delay="21100"/>
                            </p:stCondLst>
                            <p:childTnLst>
                              <p:par>
                                <p:cTn id="47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8" fill="hold">
                            <p:stCondLst>
                              <p:cond delay="22600"/>
                            </p:stCondLst>
                            <p:childTnLst>
                              <p:par>
                                <p:cTn id="47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2" fill="hold">
                            <p:stCondLst>
                              <p:cond delay="24100"/>
                            </p:stCondLst>
                            <p:childTnLst>
                              <p:par>
                                <p:cTn id="48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7" fill="hold">
                            <p:stCondLst>
                              <p:cond delay="24600"/>
                            </p:stCondLst>
                            <p:childTnLst>
                              <p:par>
                                <p:cTn id="48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2" fill="hold">
                            <p:stCondLst>
                              <p:cond delay="25100"/>
                            </p:stCondLst>
                            <p:childTnLst>
                              <p:par>
                                <p:cTn id="49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7" fill="hold">
                            <p:stCondLst>
                              <p:cond delay="25600"/>
                            </p:stCondLst>
                            <p:childTnLst>
                              <p:par>
                                <p:cTn id="49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2" fill="hold">
                            <p:stCondLst>
                              <p:cond delay="26100"/>
                            </p:stCondLst>
                            <p:childTnLst>
                              <p:par>
                                <p:cTn id="50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7" fill="hold">
                            <p:stCondLst>
                              <p:cond delay="26600"/>
                            </p:stCondLst>
                            <p:childTnLst>
                              <p:par>
                                <p:cTn id="50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2" fill="hold">
                            <p:stCondLst>
                              <p:cond delay="27100"/>
                            </p:stCondLst>
                            <p:childTnLst>
                              <p:par>
                                <p:cTn id="5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7" fill="hold">
                            <p:stCondLst>
                              <p:cond delay="27600"/>
                            </p:stCondLst>
                            <p:childTnLst>
                              <p:par>
                                <p:cTn id="5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2" fill="hold">
                            <p:stCondLst>
                              <p:cond delay="28100"/>
                            </p:stCondLst>
                            <p:childTnLst>
                              <p:par>
                                <p:cTn id="5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7" fill="hold">
                            <p:stCondLst>
                              <p:cond delay="28600"/>
                            </p:stCondLst>
                            <p:childTnLst>
                              <p:par>
                                <p:cTn id="52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5" grpId="0" animBg="1"/>
      <p:bldP spid="6" grpId="0"/>
      <p:bldP spid="7" grpId="0" animBg="1"/>
      <p:bldP spid="8" grpId="0"/>
      <p:bldP spid="11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5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A370805C-E248-C7EB-EFE7-B0626135BDC7}"/>
              </a:ext>
            </a:extLst>
          </p:cNvPr>
          <p:cNvSpPr txBox="1"/>
          <p:nvPr/>
        </p:nvSpPr>
        <p:spPr>
          <a:xfrm>
            <a:off x="304999" y="1056290"/>
            <a:ext cx="11582002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O </a:t>
            </a:r>
            <a:r>
              <a:rPr lang="pt-BR" b="1" dirty="0"/>
              <a:t>Setor Censitário: </a:t>
            </a:r>
            <a:r>
              <a:rPr lang="pt-BR" dirty="0"/>
              <a:t>unidade espacial de coleta de informações utilizada pelo IBGE nas suas pesquisas. Área contínua, situada em um único quadro </a:t>
            </a:r>
            <a:r>
              <a:rPr lang="pt-BR" dirty="0">
                <a:solidFill>
                  <a:srgbClr val="FF0000"/>
                </a:solidFill>
              </a:rPr>
              <a:t>urbano</a:t>
            </a:r>
            <a:r>
              <a:rPr lang="pt-BR" dirty="0"/>
              <a:t> ou </a:t>
            </a:r>
            <a:r>
              <a:rPr lang="pt-BR" dirty="0">
                <a:solidFill>
                  <a:srgbClr val="FF0000"/>
                </a:solidFill>
              </a:rPr>
              <a:t>rural</a:t>
            </a:r>
            <a:r>
              <a:rPr lang="pt-BR" dirty="0"/>
              <a:t>, com DIMENSÃO e NÚMERO de DOMICÍLIOS que permitam o levantamento por um único recenseador. </a:t>
            </a:r>
            <a:r>
              <a:rPr lang="pt-BR" dirty="0">
                <a:solidFill>
                  <a:srgbClr val="FF0000"/>
                </a:solidFill>
              </a:rPr>
              <a:t>Respeita os limites geográficos, a concentração de domicílios e estabelecimentos, além dos limites </a:t>
            </a:r>
            <a:r>
              <a:rPr lang="pt-BR" dirty="0"/>
              <a:t>da divisão político-administrativa, inclusive todos os limites hierarquicamente superiores: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5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dirty="0"/>
              <a:t>Bairro</a:t>
            </a:r>
            <a:r>
              <a:rPr lang="pt-BR" dirty="0"/>
              <a:t> é a unidade mínima de urbanização.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Para as </a:t>
            </a:r>
            <a:r>
              <a:rPr lang="pt-BR" b="1" dirty="0"/>
              <a:t>CIDADES</a:t>
            </a:r>
            <a:r>
              <a:rPr lang="pt-BR" dirty="0"/>
              <a:t> ou </a:t>
            </a:r>
            <a:r>
              <a:rPr lang="pt-BR" b="1" dirty="0"/>
              <a:t>VILAS</a:t>
            </a:r>
            <a:r>
              <a:rPr lang="pt-BR" dirty="0"/>
              <a:t> onde não existe legislação que regulamente essas áreas, deve-se estabelecer um perímetro urbano para fins de coleta censitária cujos limites devem ser aprovados oficialmente pelo município.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50DAF2CE-AD4F-AB66-44BD-0C6C3AB65132}"/>
              </a:ext>
            </a:extLst>
          </p:cNvPr>
          <p:cNvSpPr/>
          <p:nvPr/>
        </p:nvSpPr>
        <p:spPr>
          <a:xfrm>
            <a:off x="104974" y="121941"/>
            <a:ext cx="3760966" cy="5927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pt-BR" sz="3200" dirty="0">
                <a:latin typeface="Arial" panose="020B0604020202020204" pitchFamily="34" charset="0"/>
                <a:ea typeface="Calibri" panose="020F0502020204030204" pitchFamily="34" charset="0"/>
                <a:cs typeface="Lucida Sans" panose="020B0602030504020204" pitchFamily="34" charset="0"/>
              </a:rPr>
              <a:t>Setores Censitários</a:t>
            </a:r>
            <a:endParaRPr lang="pt-BR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Lucida Sans" panose="020B0602030504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E88C928-6C65-2362-43EA-01E557884A5F}"/>
              </a:ext>
            </a:extLst>
          </p:cNvPr>
          <p:cNvSpPr txBox="1"/>
          <p:nvPr/>
        </p:nvSpPr>
        <p:spPr>
          <a:xfrm>
            <a:off x="3585327" y="2160374"/>
            <a:ext cx="857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bairro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505547B-43B0-26C7-5C0F-D447F7CEA61E}"/>
              </a:ext>
            </a:extLst>
          </p:cNvPr>
          <p:cNvSpPr txBox="1"/>
          <p:nvPr/>
        </p:nvSpPr>
        <p:spPr>
          <a:xfrm>
            <a:off x="4159008" y="2165489"/>
            <a:ext cx="6459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, vila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2E2598A-7EC3-B127-9C5A-FF1E3B2F3DF3}"/>
              </a:ext>
            </a:extLst>
          </p:cNvPr>
          <p:cNvSpPr txBox="1"/>
          <p:nvPr/>
        </p:nvSpPr>
        <p:spPr>
          <a:xfrm>
            <a:off x="5378594" y="2170604"/>
            <a:ext cx="10134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, distrito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D5F80E0-2D46-67D4-0720-984952CBF017}"/>
              </a:ext>
            </a:extLst>
          </p:cNvPr>
          <p:cNvSpPr txBox="1"/>
          <p:nvPr/>
        </p:nvSpPr>
        <p:spPr>
          <a:xfrm>
            <a:off x="4599115" y="2156862"/>
            <a:ext cx="11544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, cidade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88699906-AE33-F350-B2F0-9911E4F3BEA5}"/>
              </a:ext>
            </a:extLst>
          </p:cNvPr>
          <p:cNvSpPr txBox="1"/>
          <p:nvPr/>
        </p:nvSpPr>
        <p:spPr>
          <a:xfrm>
            <a:off x="6192631" y="2156862"/>
            <a:ext cx="13454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, município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0647591E-847B-1D23-F93A-03C9B2541380}"/>
              </a:ext>
            </a:extLst>
          </p:cNvPr>
          <p:cNvSpPr txBox="1"/>
          <p:nvPr/>
        </p:nvSpPr>
        <p:spPr>
          <a:xfrm>
            <a:off x="7337064" y="2156862"/>
            <a:ext cx="28229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e Unidade da Federação.</a:t>
            </a: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44DD3C6C-8498-5411-85E2-B211EEFACB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4936288"/>
              </p:ext>
            </p:extLst>
          </p:nvPr>
        </p:nvGraphicFramePr>
        <p:xfrm>
          <a:off x="545123" y="3814221"/>
          <a:ext cx="11254154" cy="1939290"/>
        </p:xfrm>
        <a:graphic>
          <a:graphicData uri="http://schemas.openxmlformats.org/drawingml/2006/table">
            <a:tbl>
              <a:tblPr/>
              <a:tblGrid>
                <a:gridCol w="738554">
                  <a:extLst>
                    <a:ext uri="{9D8B030D-6E8A-4147-A177-3AD203B41FA5}">
                      <a16:colId xmlns:a16="http://schemas.microsoft.com/office/drawing/2014/main" val="3575841092"/>
                    </a:ext>
                  </a:extLst>
                </a:gridCol>
                <a:gridCol w="4008008">
                  <a:extLst>
                    <a:ext uri="{9D8B030D-6E8A-4147-A177-3AD203B41FA5}">
                      <a16:colId xmlns:a16="http://schemas.microsoft.com/office/drawing/2014/main" val="2896239614"/>
                    </a:ext>
                  </a:extLst>
                </a:gridCol>
                <a:gridCol w="927975">
                  <a:extLst>
                    <a:ext uri="{9D8B030D-6E8A-4147-A177-3AD203B41FA5}">
                      <a16:colId xmlns:a16="http://schemas.microsoft.com/office/drawing/2014/main" val="3106765196"/>
                    </a:ext>
                  </a:extLst>
                </a:gridCol>
                <a:gridCol w="1220224">
                  <a:extLst>
                    <a:ext uri="{9D8B030D-6E8A-4147-A177-3AD203B41FA5}">
                      <a16:colId xmlns:a16="http://schemas.microsoft.com/office/drawing/2014/main" val="3657287950"/>
                    </a:ext>
                  </a:extLst>
                </a:gridCol>
                <a:gridCol w="1249985">
                  <a:extLst>
                    <a:ext uri="{9D8B030D-6E8A-4147-A177-3AD203B41FA5}">
                      <a16:colId xmlns:a16="http://schemas.microsoft.com/office/drawing/2014/main" val="930147806"/>
                    </a:ext>
                  </a:extLst>
                </a:gridCol>
                <a:gridCol w="1163313">
                  <a:extLst>
                    <a:ext uri="{9D8B030D-6E8A-4147-A177-3AD203B41FA5}">
                      <a16:colId xmlns:a16="http://schemas.microsoft.com/office/drawing/2014/main" val="3145846276"/>
                    </a:ext>
                  </a:extLst>
                </a:gridCol>
                <a:gridCol w="870188">
                  <a:extLst>
                    <a:ext uri="{9D8B030D-6E8A-4147-A177-3AD203B41FA5}">
                      <a16:colId xmlns:a16="http://schemas.microsoft.com/office/drawing/2014/main" val="7880410"/>
                    </a:ext>
                  </a:extLst>
                </a:gridCol>
                <a:gridCol w="1075907">
                  <a:extLst>
                    <a:ext uri="{9D8B030D-6E8A-4147-A177-3AD203B41FA5}">
                      <a16:colId xmlns:a16="http://schemas.microsoft.com/office/drawing/2014/main" val="2387936923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Setor Censitário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Estrutura territorial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Quantitativo de DOMICÍLIOS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Quantitativo</a:t>
                      </a:r>
                    </a:p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ESTABELECIMENTOS AGROPECUÁRIOS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Área máxima sugerida</a:t>
                      </a:r>
                    </a:p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(km²)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Área mediana</a:t>
                      </a:r>
                    </a:p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(km²)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269696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Mínimo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Máximo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Mínimo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Máximo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1398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Área URBANA de </a:t>
                      </a:r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alta densidade</a:t>
                      </a: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de edificações de </a:t>
                      </a:r>
                      <a:r>
                        <a:rPr lang="pt-BR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CIDADE</a:t>
                      </a: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ou </a:t>
                      </a:r>
                      <a:r>
                        <a:rPr lang="pt-BR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VILA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0112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Área URBANA de </a:t>
                      </a:r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baixa densidade</a:t>
                      </a: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de edificações de </a:t>
                      </a:r>
                      <a:r>
                        <a:rPr lang="pt-BR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CIDADE</a:t>
                      </a: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ou </a:t>
                      </a:r>
                      <a:r>
                        <a:rPr lang="pt-BR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VILA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6230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Núcleo URBANO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9484771"/>
                  </a:ext>
                </a:extLst>
              </a:tr>
              <a:tr h="4276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Aglomerado RURAL: Povoado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5247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Aglomerado RURAL: Núcleo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4560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pt-BR" dirty="0"/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Aglomerado RURAL: Lugarejo</a:t>
                      </a:r>
                      <a:endParaRPr lang="pt-BR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4937464"/>
                  </a:ext>
                </a:extLst>
              </a:tr>
              <a:tr h="10181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Área Rural (exclusive aglomerado)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7423738"/>
                  </a:ext>
                </a:extLst>
              </a:tr>
              <a:tr h="17245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Massa de Água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397522"/>
                  </a:ext>
                </a:extLst>
              </a:tr>
            </a:tbl>
          </a:graphicData>
        </a:graphic>
      </p:graphicFrame>
      <p:sp>
        <p:nvSpPr>
          <p:cNvPr id="10" name="CaixaDeTexto 9">
            <a:extLst>
              <a:ext uri="{FF2B5EF4-FFF2-40B4-BE49-F238E27FC236}">
                <a16:creationId xmlns:a16="http://schemas.microsoft.com/office/drawing/2014/main" id="{1A471363-C5D3-8659-DA66-872E7CFEE485}"/>
              </a:ext>
            </a:extLst>
          </p:cNvPr>
          <p:cNvSpPr txBox="1"/>
          <p:nvPr/>
        </p:nvSpPr>
        <p:spPr>
          <a:xfrm>
            <a:off x="638807" y="3561618"/>
            <a:ext cx="1081087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dirty="0"/>
              <a:t>Tabela: Dimensões indicadas para os </a:t>
            </a:r>
            <a:r>
              <a:rPr lang="pt-BR" sz="1400" b="1" dirty="0"/>
              <a:t>Setores Censitários e Mediana das extensões de área </a:t>
            </a:r>
            <a:r>
              <a:rPr lang="pt-BR" sz="1400" dirty="0"/>
              <a:t>de acordo com a sua classificação.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A128981-E3C5-D388-FFE8-4A95A3D44932}"/>
              </a:ext>
            </a:extLst>
          </p:cNvPr>
          <p:cNvSpPr txBox="1"/>
          <p:nvPr/>
        </p:nvSpPr>
        <p:spPr>
          <a:xfrm>
            <a:off x="545123" y="5833785"/>
            <a:ext cx="1033544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100" dirty="0"/>
              <a:t>Fonte: IBGE, Manual da Base Territorial Contínua. Adaptado pelo autor.</a:t>
            </a:r>
          </a:p>
          <a:p>
            <a:r>
              <a:rPr lang="pt-BR" sz="1100" dirty="0"/>
              <a:t>Disponível em: </a:t>
            </a:r>
            <a:r>
              <a:rPr lang="pt-BR" sz="1100" dirty="0">
                <a:hlinkClick r:id="rId2"/>
              </a:rPr>
              <a:t>https://biblioteca.ibge.gov.br/visualizacao/livros/liv102072.pdf</a:t>
            </a:r>
            <a:r>
              <a:rPr lang="pt-BR" sz="1100" dirty="0"/>
              <a:t>. Acesso em: 23 de out. 2024.</a:t>
            </a:r>
          </a:p>
        </p:txBody>
      </p:sp>
    </p:spTree>
    <p:extLst>
      <p:ext uri="{BB962C8B-B14F-4D97-AF65-F5344CB8AC3E}">
        <p14:creationId xmlns:p14="http://schemas.microsoft.com/office/powerpoint/2010/main" val="2303250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/>
      <p:bldP spid="15" grpId="0"/>
      <p:bldP spid="17" grpId="0"/>
      <p:bldP spid="10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5A8D849-DAA6-1E64-E3C1-E188BFC12F9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89" t="10363" r="3260" b="5109"/>
          <a:stretch/>
        </p:blipFill>
        <p:spPr>
          <a:xfrm>
            <a:off x="66675" y="1993956"/>
            <a:ext cx="7080401" cy="3341801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2" name="Imagem 1" descr="Mapa&#10;&#10;Descrição gerada automaticamente">
            <a:extLst>
              <a:ext uri="{FF2B5EF4-FFF2-40B4-BE49-F238E27FC236}">
                <a16:creationId xmlns:a16="http://schemas.microsoft.com/office/drawing/2014/main" id="{4816A8F7-1A25-9875-3E54-F46D9EA0CB9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47076" y="1289957"/>
            <a:ext cx="5044924" cy="4506685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E93E8527-6F07-C43F-7A0D-B668472D11EB}"/>
              </a:ext>
            </a:extLst>
          </p:cNvPr>
          <p:cNvSpPr/>
          <p:nvPr/>
        </p:nvSpPr>
        <p:spPr>
          <a:xfrm>
            <a:off x="0" y="0"/>
            <a:ext cx="3760966" cy="5927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pt-BR" sz="3200" dirty="0">
                <a:latin typeface="Arial" panose="020B0604020202020204" pitchFamily="34" charset="0"/>
                <a:ea typeface="Calibri" panose="020F0502020204030204" pitchFamily="34" charset="0"/>
                <a:cs typeface="Lucida Sans" panose="020B0602030504020204" pitchFamily="34" charset="0"/>
              </a:rPr>
              <a:t>Setores Censitários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Lucida Sans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5099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696D3D8-5AB4-2E6F-F595-27311D4446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5669" y="1188007"/>
            <a:ext cx="5274132" cy="5186836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D218C603-34AF-3C30-AD63-31D0B00A71EA}"/>
              </a:ext>
            </a:extLst>
          </p:cNvPr>
          <p:cNvSpPr txBox="1"/>
          <p:nvPr/>
        </p:nvSpPr>
        <p:spPr>
          <a:xfrm>
            <a:off x="0" y="6488668"/>
            <a:ext cx="84007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/>
              <a:t>https://biblioteca.ibge.gov.br/visualizacao/livros/liv102019.pdf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BA6B9F3-281B-D26B-D0DD-C088CE099F22}"/>
              </a:ext>
            </a:extLst>
          </p:cNvPr>
          <p:cNvSpPr txBox="1"/>
          <p:nvPr/>
        </p:nvSpPr>
        <p:spPr>
          <a:xfrm>
            <a:off x="6225668" y="849453"/>
            <a:ext cx="527413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dirty="0"/>
              <a:t>Classificação das áreas sem domicílios - Brasil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282EDA17-6B5E-C684-62AD-5CF07527CA9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863" y="1188007"/>
            <a:ext cx="6032137" cy="51868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FC6B1934-E2F6-E41E-81E4-96ECDFEAD56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8725" y="5982925"/>
            <a:ext cx="1061452" cy="35381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052C05DB-7216-C89C-EF48-E0DE45B2BADC}"/>
              </a:ext>
            </a:extLst>
          </p:cNvPr>
          <p:cNvSpPr txBox="1"/>
          <p:nvPr/>
        </p:nvSpPr>
        <p:spPr>
          <a:xfrm>
            <a:off x="1760886" y="5131486"/>
            <a:ext cx="26380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rgbClr val="014081"/>
                </a:solidFill>
              </a:rPr>
              <a:t>Rio de Janeiro</a:t>
            </a:r>
          </a:p>
          <a:p>
            <a:pPr algn="ctr"/>
            <a:r>
              <a:rPr lang="pt-BR" sz="1400" dirty="0">
                <a:solidFill>
                  <a:srgbClr val="014081"/>
                </a:solidFill>
              </a:rPr>
              <a:t>2023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282DE33-4F52-9A1D-1EFA-6392FA2274D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983" y="5840296"/>
            <a:ext cx="1860520" cy="496447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75B3417E-21E9-8D22-888A-E9C39F07A68B}"/>
              </a:ext>
            </a:extLst>
          </p:cNvPr>
          <p:cNvSpPr/>
          <p:nvPr/>
        </p:nvSpPr>
        <p:spPr>
          <a:xfrm>
            <a:off x="0" y="3095"/>
            <a:ext cx="4286751" cy="5927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pt-BR" sz="3200" dirty="0">
                <a:latin typeface="Arial" panose="020B0604020202020204" pitchFamily="34" charset="0"/>
                <a:ea typeface="Calibri" panose="020F0502020204030204" pitchFamily="34" charset="0"/>
                <a:cs typeface="Lucida Sans" panose="020B0602030504020204" pitchFamily="34" charset="0"/>
              </a:rPr>
              <a:t>Classificação Espaços</a:t>
            </a:r>
            <a:endParaRPr lang="pt-BR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Lucida Sans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655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AA609ED-5811-BA43-C508-D3EFE7D992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1751" y="975142"/>
            <a:ext cx="7208495" cy="44473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F1930381-8C2A-D2C3-217D-1C23C5194E31}"/>
              </a:ext>
            </a:extLst>
          </p:cNvPr>
          <p:cNvSpPr txBox="1"/>
          <p:nvPr/>
        </p:nvSpPr>
        <p:spPr>
          <a:xfrm>
            <a:off x="8326062" y="166240"/>
            <a:ext cx="31438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dirty="0"/>
              <a:t>OS DIFERENTES SETORES CENSITÁRIOS 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A68E759-CA5C-175A-F968-814672726C2A}"/>
              </a:ext>
            </a:extLst>
          </p:cNvPr>
          <p:cNvSpPr/>
          <p:nvPr/>
        </p:nvSpPr>
        <p:spPr>
          <a:xfrm>
            <a:off x="104974" y="121941"/>
            <a:ext cx="3760966" cy="5927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pt-BR" sz="3200" dirty="0">
                <a:latin typeface="Arial" panose="020B0604020202020204" pitchFamily="34" charset="0"/>
                <a:ea typeface="Calibri" panose="020F0502020204030204" pitchFamily="34" charset="0"/>
                <a:cs typeface="Lucida Sans" panose="020B0602030504020204" pitchFamily="34" charset="0"/>
              </a:rPr>
              <a:t>Setores Censitários</a:t>
            </a:r>
            <a:endParaRPr lang="pt-BR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Lucida Sans" panose="020B0602030504020204" pitchFamily="34" charset="0"/>
            </a:endParaRP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00000000-0008-0000-01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8075667"/>
              </p:ext>
            </p:extLst>
          </p:nvPr>
        </p:nvGraphicFramePr>
        <p:xfrm>
          <a:off x="9700246" y="1173779"/>
          <a:ext cx="2491754" cy="3088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00000000-0008-0000-01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8261687"/>
              </p:ext>
            </p:extLst>
          </p:nvPr>
        </p:nvGraphicFramePr>
        <p:xfrm>
          <a:off x="14302" y="1352827"/>
          <a:ext cx="2538659" cy="3199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CaixaDeTexto 8">
            <a:extLst>
              <a:ext uri="{FF2B5EF4-FFF2-40B4-BE49-F238E27FC236}">
                <a16:creationId xmlns:a16="http://schemas.microsoft.com/office/drawing/2014/main" id="{2CD8AFBB-DE64-56BE-E2D0-EF00330D4E85}"/>
              </a:ext>
            </a:extLst>
          </p:cNvPr>
          <p:cNvSpPr txBox="1"/>
          <p:nvPr/>
        </p:nvSpPr>
        <p:spPr>
          <a:xfrm>
            <a:off x="9700246" y="4029461"/>
            <a:ext cx="24917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16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pt-BR" sz="1200" b="1" dirty="0"/>
              <a:t>Distribuição das formas de atendimento domicílios</a:t>
            </a:r>
            <a:r>
              <a:rPr lang="pt-BR" sz="1200" b="1" baseline="0" dirty="0"/>
              <a:t> com água nas áreas rurais - Censo 2010</a:t>
            </a:r>
            <a:endParaRPr lang="pt-BR" sz="1200" b="1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256304A-D3F9-D46B-FDCB-7BB8CCE36510}"/>
              </a:ext>
            </a:extLst>
          </p:cNvPr>
          <p:cNvSpPr txBox="1"/>
          <p:nvPr/>
        </p:nvSpPr>
        <p:spPr>
          <a:xfrm>
            <a:off x="14301" y="4029461"/>
            <a:ext cx="24917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16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pt-BR" sz="1200" b="1" dirty="0"/>
              <a:t>Distribuição das formas de atendimento domicílios</a:t>
            </a:r>
            <a:r>
              <a:rPr lang="pt-BR" sz="1200" b="1" baseline="0" dirty="0"/>
              <a:t> com água nas áreas rurais - Censo 2010</a:t>
            </a:r>
            <a:endParaRPr lang="pt-BR" sz="1200" b="1" dirty="0"/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CCA7ACB8-62EE-AFAD-3F66-D26A21D7FF8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3631" y="5498618"/>
            <a:ext cx="10620152" cy="682811"/>
          </a:xfrm>
          <a:prstGeom prst="rect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CF65DD52-70F2-422E-19B3-9DD6AB51FDFB}"/>
              </a:ext>
            </a:extLst>
          </p:cNvPr>
          <p:cNvSpPr txBox="1"/>
          <p:nvPr/>
        </p:nvSpPr>
        <p:spPr>
          <a:xfrm>
            <a:off x="11248856" y="-40521"/>
            <a:ext cx="83817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000" b="1" dirty="0">
                <a:solidFill>
                  <a:srgbClr val="FF0000"/>
                </a:solidFill>
              </a:rPr>
              <a:t>8</a:t>
            </a:r>
            <a:endParaRPr lang="pt-BR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578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25D8633-16FF-87A2-70A3-4C1122847E53}"/>
              </a:ext>
            </a:extLst>
          </p:cNvPr>
          <p:cNvSpPr txBox="1"/>
          <p:nvPr/>
        </p:nvSpPr>
        <p:spPr>
          <a:xfrm>
            <a:off x="88620" y="-62316"/>
            <a:ext cx="34836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Fontes de Dados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4AAB035-892E-9621-6AF1-05C8E5117136}"/>
              </a:ext>
            </a:extLst>
          </p:cNvPr>
          <p:cNvSpPr txBox="1"/>
          <p:nvPr/>
        </p:nvSpPr>
        <p:spPr>
          <a:xfrm>
            <a:off x="88620" y="326956"/>
            <a:ext cx="29626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e Informações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6734CACA-9C18-EF41-A6D1-C3F9E2A8FD5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415" y="2735475"/>
            <a:ext cx="5823751" cy="1915153"/>
          </a:xfrm>
          <a:prstGeom prst="rect">
            <a:avLst/>
          </a:prstGeom>
        </p:spPr>
      </p:pic>
      <p:pic>
        <p:nvPicPr>
          <p:cNvPr id="2056" name="Picture 8" descr="FÍSICA MÁXIMA: Vídeo - 9º ano: As cinco fases da prova dos 100 metros rasos">
            <a:extLst>
              <a:ext uri="{FF2B5EF4-FFF2-40B4-BE49-F238E27FC236}">
                <a16:creationId xmlns:a16="http://schemas.microsoft.com/office/drawing/2014/main" id="{A6EC1B69-67F9-FFA8-978A-2255AFD40A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35523" y="3591847"/>
            <a:ext cx="527538" cy="527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C13FA44B-49BF-11B8-86BA-9D042D3E2EE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9829" y="891790"/>
            <a:ext cx="5952922" cy="5345240"/>
          </a:xfrm>
          <a:prstGeom prst="rect">
            <a:avLst/>
          </a:prstGeom>
        </p:spPr>
      </p:pic>
      <p:pic>
        <p:nvPicPr>
          <p:cNvPr id="2" name="Picture 8" descr="FÍSICA MÁXIMA: Vídeo - 9º ano: As cinco fases da prova dos 100 metros rasos">
            <a:extLst>
              <a:ext uri="{FF2B5EF4-FFF2-40B4-BE49-F238E27FC236}">
                <a16:creationId xmlns:a16="http://schemas.microsoft.com/office/drawing/2014/main" id="{A6EC1B69-67F9-FFA8-978A-2255AFD40A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80858" y="1476565"/>
            <a:ext cx="527538" cy="527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FÍSICA MÁXIMA: Vídeo - 9º ano: As cinco fases da prova dos 100 metros rasos">
            <a:extLst>
              <a:ext uri="{FF2B5EF4-FFF2-40B4-BE49-F238E27FC236}">
                <a16:creationId xmlns:a16="http://schemas.microsoft.com/office/drawing/2014/main" id="{AE287DC1-0159-9BDC-0BE1-32FE616BD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800000">
            <a:off x="7805115" y="2151799"/>
            <a:ext cx="527538" cy="527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FÍSICA MÁXIMA: Vídeo - 9º ano: As cinco fases da prova dos 100 metros rasos">
            <a:extLst>
              <a:ext uri="{FF2B5EF4-FFF2-40B4-BE49-F238E27FC236}">
                <a16:creationId xmlns:a16="http://schemas.microsoft.com/office/drawing/2014/main" id="{E36D0D55-F88E-D5AB-7174-9F8970B2E5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3536579">
            <a:off x="7179311" y="2843611"/>
            <a:ext cx="527538" cy="527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AB8A10B-EE76-7371-65D2-155F72A08BD0}"/>
              </a:ext>
            </a:extLst>
          </p:cNvPr>
          <p:cNvSpPr txBox="1"/>
          <p:nvPr/>
        </p:nvSpPr>
        <p:spPr>
          <a:xfrm>
            <a:off x="139415" y="2151799"/>
            <a:ext cx="5823751" cy="461665"/>
          </a:xfrm>
          <a:prstGeom prst="rect">
            <a:avLst/>
          </a:prstGeom>
          <a:solidFill>
            <a:srgbClr val="1351B4"/>
          </a:solidFill>
        </p:spPr>
        <p:txBody>
          <a:bodyPr wrap="square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https://censo2022.ibge.gov.br/</a:t>
            </a:r>
            <a:endParaRPr lang="pt-B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936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25D8633-16FF-87A2-70A3-4C1122847E53}"/>
              </a:ext>
            </a:extLst>
          </p:cNvPr>
          <p:cNvSpPr txBox="1"/>
          <p:nvPr/>
        </p:nvSpPr>
        <p:spPr>
          <a:xfrm>
            <a:off x="88620" y="-62316"/>
            <a:ext cx="34836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Fontes de Dados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4AAB035-892E-9621-6AF1-05C8E5117136}"/>
              </a:ext>
            </a:extLst>
          </p:cNvPr>
          <p:cNvSpPr txBox="1"/>
          <p:nvPr/>
        </p:nvSpPr>
        <p:spPr>
          <a:xfrm>
            <a:off x="88620" y="326956"/>
            <a:ext cx="29626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e Informações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346280C-51E4-5F65-CDD8-FA2AE3AAB1A4}"/>
              </a:ext>
            </a:extLst>
          </p:cNvPr>
          <p:cNvSpPr txBox="1"/>
          <p:nvPr/>
        </p:nvSpPr>
        <p:spPr>
          <a:xfrm>
            <a:off x="5984108" y="1006440"/>
            <a:ext cx="6080512" cy="461665"/>
          </a:xfrm>
          <a:prstGeom prst="rect">
            <a:avLst/>
          </a:prstGeom>
          <a:solidFill>
            <a:srgbClr val="1351B4"/>
          </a:solidFill>
        </p:spPr>
        <p:txBody>
          <a:bodyPr wrap="square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https://censo2022.ibge.gov.br/</a:t>
            </a:r>
            <a:endParaRPr lang="pt-BR" sz="2400" dirty="0">
              <a:solidFill>
                <a:schemeClr val="bg1"/>
              </a:solidFill>
            </a:endParaRPr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A466CE35-2DEA-0641-201B-E637264F7A4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571"/>
          <a:stretch/>
        </p:blipFill>
        <p:spPr>
          <a:xfrm>
            <a:off x="127379" y="1006440"/>
            <a:ext cx="5744181" cy="5234904"/>
          </a:xfrm>
          <a:prstGeom prst="rect">
            <a:avLst/>
          </a:prstGeom>
        </p:spPr>
      </p:pic>
      <p:pic>
        <p:nvPicPr>
          <p:cNvPr id="33" name="Picture 8" descr="FÍSICA MÁXIMA: Vídeo - 9º ano: As cinco fases da prova dos 100 metros rasos">
            <a:extLst>
              <a:ext uri="{FF2B5EF4-FFF2-40B4-BE49-F238E27FC236}">
                <a16:creationId xmlns:a16="http://schemas.microsoft.com/office/drawing/2014/main" id="{C7D98628-DC2C-6242-422A-746A8887AB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800000">
            <a:off x="974259" y="5083184"/>
            <a:ext cx="527538" cy="527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Imagem 38">
            <a:extLst>
              <a:ext uri="{FF2B5EF4-FFF2-40B4-BE49-F238E27FC236}">
                <a16:creationId xmlns:a16="http://schemas.microsoft.com/office/drawing/2014/main" id="{B998DA90-C076-25FD-D46F-869B34EB3D5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1405" y="1506042"/>
            <a:ext cx="3423215" cy="2376819"/>
          </a:xfrm>
          <a:prstGeom prst="rect">
            <a:avLst/>
          </a:prstGeom>
        </p:spPr>
      </p:pic>
      <p:pic>
        <p:nvPicPr>
          <p:cNvPr id="41" name="Imagem 40">
            <a:extLst>
              <a:ext uri="{FF2B5EF4-FFF2-40B4-BE49-F238E27FC236}">
                <a16:creationId xmlns:a16="http://schemas.microsoft.com/office/drawing/2014/main" id="{90E86C43-97A6-809D-8F41-2925863E0A7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1405" y="3882862"/>
            <a:ext cx="3423216" cy="2358482"/>
          </a:xfrm>
          <a:prstGeom prst="rect">
            <a:avLst/>
          </a:prstGeom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874DBE8A-A8F1-3BBA-948A-7EE73CA9E23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84108" y="1506043"/>
            <a:ext cx="2657296" cy="4735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822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Imagem 59">
            <a:extLst>
              <a:ext uri="{FF2B5EF4-FFF2-40B4-BE49-F238E27FC236}">
                <a16:creationId xmlns:a16="http://schemas.microsoft.com/office/drawing/2014/main" id="{AD9B3940-7605-3004-73FE-FCF7FCBCFBF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9525" y="1145127"/>
            <a:ext cx="3603119" cy="333228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025D8633-16FF-87A2-70A3-4C1122847E53}"/>
              </a:ext>
            </a:extLst>
          </p:cNvPr>
          <p:cNvSpPr txBox="1"/>
          <p:nvPr/>
        </p:nvSpPr>
        <p:spPr>
          <a:xfrm>
            <a:off x="88620" y="-62316"/>
            <a:ext cx="34836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Fontes de Dados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4AAB035-892E-9621-6AF1-05C8E5117136}"/>
              </a:ext>
            </a:extLst>
          </p:cNvPr>
          <p:cNvSpPr txBox="1"/>
          <p:nvPr/>
        </p:nvSpPr>
        <p:spPr>
          <a:xfrm>
            <a:off x="88620" y="326956"/>
            <a:ext cx="29626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e Informações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346280C-51E4-5F65-CDD8-FA2AE3AAB1A4}"/>
              </a:ext>
            </a:extLst>
          </p:cNvPr>
          <p:cNvSpPr txBox="1"/>
          <p:nvPr/>
        </p:nvSpPr>
        <p:spPr>
          <a:xfrm>
            <a:off x="7658797" y="60794"/>
            <a:ext cx="2901461" cy="338554"/>
          </a:xfrm>
          <a:prstGeom prst="rect">
            <a:avLst/>
          </a:prstGeom>
          <a:solidFill>
            <a:srgbClr val="1351B4"/>
          </a:solidFill>
        </p:spPr>
        <p:txBody>
          <a:bodyPr wrap="square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https://censo2022.ibge.gov.br/</a:t>
            </a:r>
            <a:endParaRPr lang="pt-BR" sz="1600" dirty="0">
              <a:solidFill>
                <a:schemeClr val="bg1"/>
              </a:solidFill>
            </a:endParaRPr>
          </a:p>
        </p:txBody>
      </p:sp>
      <p:pic>
        <p:nvPicPr>
          <p:cNvPr id="47" name="Imagem 46">
            <a:extLst>
              <a:ext uri="{FF2B5EF4-FFF2-40B4-BE49-F238E27FC236}">
                <a16:creationId xmlns:a16="http://schemas.microsoft.com/office/drawing/2014/main" id="{0FB4E8B5-8BFB-78AC-A314-95B199CC59B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45127"/>
            <a:ext cx="6363830" cy="5053450"/>
          </a:xfrm>
          <a:prstGeom prst="rect">
            <a:avLst/>
          </a:prstGeom>
        </p:spPr>
      </p:pic>
      <p:pic>
        <p:nvPicPr>
          <p:cNvPr id="33" name="Picture 8" descr="FÍSICA MÁXIMA: Vídeo - 9º ano: As cinco fases da prova dos 100 metros rasos">
            <a:extLst>
              <a:ext uri="{FF2B5EF4-FFF2-40B4-BE49-F238E27FC236}">
                <a16:creationId xmlns:a16="http://schemas.microsoft.com/office/drawing/2014/main" id="{C7D98628-DC2C-6242-422A-746A8887AB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800000">
            <a:off x="2523753" y="3226777"/>
            <a:ext cx="527538" cy="527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8" descr="FÍSICA MÁXIMA: Vídeo - 9º ano: As cinco fases da prova dos 100 metros rasos">
            <a:extLst>
              <a:ext uri="{FF2B5EF4-FFF2-40B4-BE49-F238E27FC236}">
                <a16:creationId xmlns:a16="http://schemas.microsoft.com/office/drawing/2014/main" id="{90892F33-A82C-69E3-CB4D-5EBD82432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1867255" y="1907931"/>
            <a:ext cx="527538" cy="527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Imagem 55">
            <a:extLst>
              <a:ext uri="{FF2B5EF4-FFF2-40B4-BE49-F238E27FC236}">
                <a16:creationId xmlns:a16="http://schemas.microsoft.com/office/drawing/2014/main" id="{87786596-593D-966C-1726-2D549B16918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7571" y="3944372"/>
            <a:ext cx="2366542" cy="2254205"/>
          </a:xfrm>
          <a:prstGeom prst="rect">
            <a:avLst/>
          </a:prstGeom>
        </p:spPr>
      </p:pic>
      <p:pic>
        <p:nvPicPr>
          <p:cNvPr id="62" name="Imagem 61">
            <a:extLst>
              <a:ext uri="{FF2B5EF4-FFF2-40B4-BE49-F238E27FC236}">
                <a16:creationId xmlns:a16="http://schemas.microsoft.com/office/drawing/2014/main" id="{252906C9-804C-5BB8-C529-801C45624E7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2644" y="1139208"/>
            <a:ext cx="2129480" cy="3332285"/>
          </a:xfrm>
          <a:prstGeom prst="rect">
            <a:avLst/>
          </a:prstGeom>
        </p:spPr>
      </p:pic>
      <p:pic>
        <p:nvPicPr>
          <p:cNvPr id="63" name="Picture 8" descr="FÍSICA MÁXIMA: Vídeo - 9º ano: As cinco fases da prova dos 100 metros rasos">
            <a:extLst>
              <a:ext uri="{FF2B5EF4-FFF2-40B4-BE49-F238E27FC236}">
                <a16:creationId xmlns:a16="http://schemas.microsoft.com/office/drawing/2014/main" id="{AD5CCC6E-16D2-BC84-04CB-A43F98810B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76733">
            <a:off x="8623813" y="3256810"/>
            <a:ext cx="527538" cy="995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2051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34253648-8684-5E48-6CDF-28231D58FDA0}"/>
              </a:ext>
            </a:extLst>
          </p:cNvPr>
          <p:cNvSpPr txBox="1"/>
          <p:nvPr/>
        </p:nvSpPr>
        <p:spPr>
          <a:xfrm>
            <a:off x="88620" y="-62316"/>
            <a:ext cx="34836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Fontes de Dados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9E7955E-DB4D-78ED-2053-88667F8B076F}"/>
              </a:ext>
            </a:extLst>
          </p:cNvPr>
          <p:cNvSpPr txBox="1"/>
          <p:nvPr/>
        </p:nvSpPr>
        <p:spPr>
          <a:xfrm>
            <a:off x="88620" y="326956"/>
            <a:ext cx="29626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e Informações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863C025B-04BE-6B77-FA3C-879CAE5D3973}"/>
              </a:ext>
            </a:extLst>
          </p:cNvPr>
          <p:cNvGrpSpPr/>
          <p:nvPr/>
        </p:nvGrpSpPr>
        <p:grpSpPr>
          <a:xfrm>
            <a:off x="633046" y="1004997"/>
            <a:ext cx="10239555" cy="5248209"/>
            <a:chOff x="0" y="1004997"/>
            <a:chExt cx="10239555" cy="5248209"/>
          </a:xfrm>
        </p:grpSpPr>
        <p:grpSp>
          <p:nvGrpSpPr>
            <p:cNvPr id="7" name="Agrupar 6">
              <a:extLst>
                <a:ext uri="{FF2B5EF4-FFF2-40B4-BE49-F238E27FC236}">
                  <a16:creationId xmlns:a16="http://schemas.microsoft.com/office/drawing/2014/main" id="{FBCC37D4-8BA9-8940-0ABB-9C8FA62839AB}"/>
                </a:ext>
              </a:extLst>
            </p:cNvPr>
            <p:cNvGrpSpPr/>
            <p:nvPr/>
          </p:nvGrpSpPr>
          <p:grpSpPr>
            <a:xfrm>
              <a:off x="157018" y="1004997"/>
              <a:ext cx="10082537" cy="5248209"/>
              <a:chOff x="-2303415" y="890565"/>
              <a:chExt cx="11781520" cy="6132572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5198DDAE-6719-E211-5639-91603EE131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71163" y="890565"/>
                <a:ext cx="8706942" cy="6132572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28E8041C-37EB-90D7-AEB2-1558C0D5C86F}"/>
                  </a:ext>
                </a:extLst>
              </p:cNvPr>
              <p:cNvSpPr txBox="1"/>
              <p:nvPr/>
            </p:nvSpPr>
            <p:spPr>
              <a:xfrm>
                <a:off x="917744" y="2021331"/>
                <a:ext cx="1899300" cy="4315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pt-BR" sz="1800" b="1" i="0" u="none" strike="noStrike" dirty="0">
                    <a:solidFill>
                      <a:srgbClr val="FF811C"/>
                    </a:solidFill>
                    <a:effectLst/>
                    <a:latin typeface="Calibri" panose="020F0502020204030204" pitchFamily="34" charset="0"/>
                  </a:rPr>
                  <a:t>237.821 hab </a:t>
                </a:r>
                <a:endParaRPr lang="pt-BR" dirty="0">
                  <a:solidFill>
                    <a:srgbClr val="FF811C"/>
                  </a:solidFill>
                </a:endParaRPr>
              </a:p>
            </p:txBody>
          </p:sp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4E98C67E-484C-B969-4B1D-445CF6954494}"/>
                  </a:ext>
                </a:extLst>
              </p:cNvPr>
              <p:cNvSpPr txBox="1"/>
              <p:nvPr/>
            </p:nvSpPr>
            <p:spPr>
              <a:xfrm>
                <a:off x="-2303415" y="2452898"/>
                <a:ext cx="2875463" cy="6113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pt-BR" sz="1400" dirty="0">
                    <a:hlinkClick r:id="rId3"/>
                  </a:rPr>
                  <a:t>https://censo2022.ibge.gov.br/panorama/indicadores.html</a:t>
                </a:r>
                <a:endParaRPr lang="pt-BR" sz="1400" dirty="0"/>
              </a:p>
            </p:txBody>
          </p:sp>
        </p:grpSp>
        <p:sp>
          <p:nvSpPr>
            <p:cNvPr id="2" name="CaixaDeTexto 1">
              <a:extLst>
                <a:ext uri="{FF2B5EF4-FFF2-40B4-BE49-F238E27FC236}">
                  <a16:creationId xmlns:a16="http://schemas.microsoft.com/office/drawing/2014/main" id="{0AEEBBB9-9727-DBA9-6CDA-2005A1430788}"/>
                </a:ext>
              </a:extLst>
            </p:cNvPr>
            <p:cNvSpPr txBox="1"/>
            <p:nvPr/>
          </p:nvSpPr>
          <p:spPr>
            <a:xfrm>
              <a:off x="596093" y="1941920"/>
              <a:ext cx="150323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2000" b="1" dirty="0"/>
                <a:t>Juazeiro BA</a:t>
              </a:r>
            </a:p>
          </p:txBody>
        </p:sp>
        <p:graphicFrame>
          <p:nvGraphicFramePr>
            <p:cNvPr id="3" name="Gráfico 2">
              <a:extLst>
                <a:ext uri="{FF2B5EF4-FFF2-40B4-BE49-F238E27FC236}">
                  <a16:creationId xmlns:a16="http://schemas.microsoft.com/office/drawing/2014/main" id="{F5A1C330-B1D7-34E8-21A1-96A28F5B070F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80642712"/>
                </p:ext>
              </p:extLst>
            </p:nvPr>
          </p:nvGraphicFramePr>
          <p:xfrm>
            <a:off x="0" y="2742140"/>
            <a:ext cx="2538046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195310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91F3017-8195-713D-8D36-97F6EB1E97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342" y="909918"/>
            <a:ext cx="7060126" cy="59172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3" name="Imagem 32">
            <a:extLst>
              <a:ext uri="{FF2B5EF4-FFF2-40B4-BE49-F238E27FC236}">
                <a16:creationId xmlns:a16="http://schemas.microsoft.com/office/drawing/2014/main" id="{5CB8E3DF-7A51-73E1-4CED-FA17A5312FE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3782276" y="739763"/>
            <a:ext cx="5831007" cy="6059034"/>
          </a:xfrm>
          <a:prstGeom prst="rect">
            <a:avLst/>
          </a:prstGeom>
        </p:spPr>
      </p:pic>
      <p:sp>
        <p:nvSpPr>
          <p:cNvPr id="34" name="Forma Livre: Forma 33">
            <a:extLst>
              <a:ext uri="{FF2B5EF4-FFF2-40B4-BE49-F238E27FC236}">
                <a16:creationId xmlns:a16="http://schemas.microsoft.com/office/drawing/2014/main" id="{055C8BE6-1D7D-490E-4F7D-CF64541332B4}"/>
              </a:ext>
            </a:extLst>
          </p:cNvPr>
          <p:cNvSpPr/>
          <p:nvPr/>
        </p:nvSpPr>
        <p:spPr>
          <a:xfrm>
            <a:off x="7005998" y="1110752"/>
            <a:ext cx="2482027" cy="2717252"/>
          </a:xfrm>
          <a:custGeom>
            <a:avLst/>
            <a:gdLst>
              <a:gd name="connsiteX0" fmla="*/ 414337 w 2562225"/>
              <a:gd name="connsiteY0" fmla="*/ 2871788 h 2871788"/>
              <a:gd name="connsiteX1" fmla="*/ 414337 w 2562225"/>
              <a:gd name="connsiteY1" fmla="*/ 2771775 h 2871788"/>
              <a:gd name="connsiteX2" fmla="*/ 404812 w 2562225"/>
              <a:gd name="connsiteY2" fmla="*/ 2705100 h 2871788"/>
              <a:gd name="connsiteX3" fmla="*/ 371475 w 2562225"/>
              <a:gd name="connsiteY3" fmla="*/ 2652713 h 2871788"/>
              <a:gd name="connsiteX4" fmla="*/ 300037 w 2562225"/>
              <a:gd name="connsiteY4" fmla="*/ 2647950 h 2871788"/>
              <a:gd name="connsiteX5" fmla="*/ 261937 w 2562225"/>
              <a:gd name="connsiteY5" fmla="*/ 2619375 h 2871788"/>
              <a:gd name="connsiteX6" fmla="*/ 252412 w 2562225"/>
              <a:gd name="connsiteY6" fmla="*/ 2571750 h 2871788"/>
              <a:gd name="connsiteX7" fmla="*/ 238125 w 2562225"/>
              <a:gd name="connsiteY7" fmla="*/ 2514600 h 2871788"/>
              <a:gd name="connsiteX8" fmla="*/ 304800 w 2562225"/>
              <a:gd name="connsiteY8" fmla="*/ 2514600 h 2871788"/>
              <a:gd name="connsiteX9" fmla="*/ 395287 w 2562225"/>
              <a:gd name="connsiteY9" fmla="*/ 2452688 h 2871788"/>
              <a:gd name="connsiteX10" fmla="*/ 538162 w 2562225"/>
              <a:gd name="connsiteY10" fmla="*/ 2295525 h 2871788"/>
              <a:gd name="connsiteX11" fmla="*/ 609600 w 2562225"/>
              <a:gd name="connsiteY11" fmla="*/ 2290763 h 2871788"/>
              <a:gd name="connsiteX12" fmla="*/ 652462 w 2562225"/>
              <a:gd name="connsiteY12" fmla="*/ 2205038 h 2871788"/>
              <a:gd name="connsiteX13" fmla="*/ 633412 w 2562225"/>
              <a:gd name="connsiteY13" fmla="*/ 2162175 h 2871788"/>
              <a:gd name="connsiteX14" fmla="*/ 695325 w 2562225"/>
              <a:gd name="connsiteY14" fmla="*/ 2100263 h 2871788"/>
              <a:gd name="connsiteX15" fmla="*/ 700087 w 2562225"/>
              <a:gd name="connsiteY15" fmla="*/ 2019300 h 2871788"/>
              <a:gd name="connsiteX16" fmla="*/ 681037 w 2562225"/>
              <a:gd name="connsiteY16" fmla="*/ 1900238 h 2871788"/>
              <a:gd name="connsiteX17" fmla="*/ 647700 w 2562225"/>
              <a:gd name="connsiteY17" fmla="*/ 1833563 h 2871788"/>
              <a:gd name="connsiteX18" fmla="*/ 633412 w 2562225"/>
              <a:gd name="connsiteY18" fmla="*/ 1790700 h 2871788"/>
              <a:gd name="connsiteX19" fmla="*/ 604837 w 2562225"/>
              <a:gd name="connsiteY19" fmla="*/ 1714500 h 2871788"/>
              <a:gd name="connsiteX20" fmla="*/ 576262 w 2562225"/>
              <a:gd name="connsiteY20" fmla="*/ 1624013 h 2871788"/>
              <a:gd name="connsiteX21" fmla="*/ 552450 w 2562225"/>
              <a:gd name="connsiteY21" fmla="*/ 1557338 h 2871788"/>
              <a:gd name="connsiteX22" fmla="*/ 576262 w 2562225"/>
              <a:gd name="connsiteY22" fmla="*/ 1471613 h 2871788"/>
              <a:gd name="connsiteX23" fmla="*/ 604837 w 2562225"/>
              <a:gd name="connsiteY23" fmla="*/ 1414463 h 2871788"/>
              <a:gd name="connsiteX24" fmla="*/ 666750 w 2562225"/>
              <a:gd name="connsiteY24" fmla="*/ 1371600 h 2871788"/>
              <a:gd name="connsiteX25" fmla="*/ 742950 w 2562225"/>
              <a:gd name="connsiteY25" fmla="*/ 1314450 h 2871788"/>
              <a:gd name="connsiteX26" fmla="*/ 785812 w 2562225"/>
              <a:gd name="connsiteY26" fmla="*/ 1252538 h 2871788"/>
              <a:gd name="connsiteX27" fmla="*/ 838200 w 2562225"/>
              <a:gd name="connsiteY27" fmla="*/ 1214438 h 2871788"/>
              <a:gd name="connsiteX28" fmla="*/ 885825 w 2562225"/>
              <a:gd name="connsiteY28" fmla="*/ 1181100 h 2871788"/>
              <a:gd name="connsiteX29" fmla="*/ 919162 w 2562225"/>
              <a:gd name="connsiteY29" fmla="*/ 1109663 h 2871788"/>
              <a:gd name="connsiteX30" fmla="*/ 881062 w 2562225"/>
              <a:gd name="connsiteY30" fmla="*/ 1090613 h 2871788"/>
              <a:gd name="connsiteX31" fmla="*/ 828675 w 2562225"/>
              <a:gd name="connsiteY31" fmla="*/ 1090613 h 2871788"/>
              <a:gd name="connsiteX32" fmla="*/ 762000 w 2562225"/>
              <a:gd name="connsiteY32" fmla="*/ 1062038 h 2871788"/>
              <a:gd name="connsiteX33" fmla="*/ 728662 w 2562225"/>
              <a:gd name="connsiteY33" fmla="*/ 1038225 h 2871788"/>
              <a:gd name="connsiteX34" fmla="*/ 742950 w 2562225"/>
              <a:gd name="connsiteY34" fmla="*/ 1009650 h 2871788"/>
              <a:gd name="connsiteX35" fmla="*/ 676275 w 2562225"/>
              <a:gd name="connsiteY35" fmla="*/ 942975 h 2871788"/>
              <a:gd name="connsiteX36" fmla="*/ 557212 w 2562225"/>
              <a:gd name="connsiteY36" fmla="*/ 852488 h 2871788"/>
              <a:gd name="connsiteX37" fmla="*/ 490537 w 2562225"/>
              <a:gd name="connsiteY37" fmla="*/ 781050 h 2871788"/>
              <a:gd name="connsiteX38" fmla="*/ 428625 w 2562225"/>
              <a:gd name="connsiteY38" fmla="*/ 776288 h 2871788"/>
              <a:gd name="connsiteX39" fmla="*/ 423862 w 2562225"/>
              <a:gd name="connsiteY39" fmla="*/ 733425 h 2871788"/>
              <a:gd name="connsiteX40" fmla="*/ 447675 w 2562225"/>
              <a:gd name="connsiteY40" fmla="*/ 685800 h 2871788"/>
              <a:gd name="connsiteX41" fmla="*/ 457200 w 2562225"/>
              <a:gd name="connsiteY41" fmla="*/ 657225 h 2871788"/>
              <a:gd name="connsiteX42" fmla="*/ 400050 w 2562225"/>
              <a:gd name="connsiteY42" fmla="*/ 538163 h 2871788"/>
              <a:gd name="connsiteX43" fmla="*/ 395287 w 2562225"/>
              <a:gd name="connsiteY43" fmla="*/ 447675 h 2871788"/>
              <a:gd name="connsiteX44" fmla="*/ 400050 w 2562225"/>
              <a:gd name="connsiteY44" fmla="*/ 333375 h 2871788"/>
              <a:gd name="connsiteX45" fmla="*/ 280987 w 2562225"/>
              <a:gd name="connsiteY45" fmla="*/ 323850 h 2871788"/>
              <a:gd name="connsiteX46" fmla="*/ 185737 w 2562225"/>
              <a:gd name="connsiteY46" fmla="*/ 285750 h 2871788"/>
              <a:gd name="connsiteX47" fmla="*/ 57150 w 2562225"/>
              <a:gd name="connsiteY47" fmla="*/ 261938 h 2871788"/>
              <a:gd name="connsiteX48" fmla="*/ 0 w 2562225"/>
              <a:gd name="connsiteY48" fmla="*/ 228600 h 2871788"/>
              <a:gd name="connsiteX49" fmla="*/ 9525 w 2562225"/>
              <a:gd name="connsiteY49" fmla="*/ 161925 h 2871788"/>
              <a:gd name="connsiteX50" fmla="*/ 138112 w 2562225"/>
              <a:gd name="connsiteY50" fmla="*/ 42863 h 2871788"/>
              <a:gd name="connsiteX51" fmla="*/ 209550 w 2562225"/>
              <a:gd name="connsiteY51" fmla="*/ 14288 h 2871788"/>
              <a:gd name="connsiteX52" fmla="*/ 347662 w 2562225"/>
              <a:gd name="connsiteY52" fmla="*/ 0 h 2871788"/>
              <a:gd name="connsiteX53" fmla="*/ 457200 w 2562225"/>
              <a:gd name="connsiteY53" fmla="*/ 61913 h 2871788"/>
              <a:gd name="connsiteX54" fmla="*/ 590550 w 2562225"/>
              <a:gd name="connsiteY54" fmla="*/ 195263 h 2871788"/>
              <a:gd name="connsiteX55" fmla="*/ 690562 w 2562225"/>
              <a:gd name="connsiteY55" fmla="*/ 314325 h 2871788"/>
              <a:gd name="connsiteX56" fmla="*/ 690562 w 2562225"/>
              <a:gd name="connsiteY56" fmla="*/ 357188 h 2871788"/>
              <a:gd name="connsiteX57" fmla="*/ 800100 w 2562225"/>
              <a:gd name="connsiteY57" fmla="*/ 338138 h 2871788"/>
              <a:gd name="connsiteX58" fmla="*/ 904875 w 2562225"/>
              <a:gd name="connsiteY58" fmla="*/ 361950 h 2871788"/>
              <a:gd name="connsiteX59" fmla="*/ 942975 w 2562225"/>
              <a:gd name="connsiteY59" fmla="*/ 371475 h 2871788"/>
              <a:gd name="connsiteX60" fmla="*/ 1019175 w 2562225"/>
              <a:gd name="connsiteY60" fmla="*/ 319088 h 2871788"/>
              <a:gd name="connsiteX61" fmla="*/ 1023937 w 2562225"/>
              <a:gd name="connsiteY61" fmla="*/ 280988 h 2871788"/>
              <a:gd name="connsiteX62" fmla="*/ 1100137 w 2562225"/>
              <a:gd name="connsiteY62" fmla="*/ 276225 h 2871788"/>
              <a:gd name="connsiteX63" fmla="*/ 1138237 w 2562225"/>
              <a:gd name="connsiteY63" fmla="*/ 242888 h 2871788"/>
              <a:gd name="connsiteX64" fmla="*/ 1247775 w 2562225"/>
              <a:gd name="connsiteY64" fmla="*/ 152400 h 2871788"/>
              <a:gd name="connsiteX65" fmla="*/ 1295400 w 2562225"/>
              <a:gd name="connsiteY65" fmla="*/ 138113 h 2871788"/>
              <a:gd name="connsiteX66" fmla="*/ 1309687 w 2562225"/>
              <a:gd name="connsiteY66" fmla="*/ 104775 h 2871788"/>
              <a:gd name="connsiteX67" fmla="*/ 1400175 w 2562225"/>
              <a:gd name="connsiteY67" fmla="*/ 52388 h 2871788"/>
              <a:gd name="connsiteX68" fmla="*/ 1495425 w 2562225"/>
              <a:gd name="connsiteY68" fmla="*/ 52388 h 2871788"/>
              <a:gd name="connsiteX69" fmla="*/ 1600200 w 2562225"/>
              <a:gd name="connsiteY69" fmla="*/ 52388 h 2871788"/>
              <a:gd name="connsiteX70" fmla="*/ 1657350 w 2562225"/>
              <a:gd name="connsiteY70" fmla="*/ 23813 h 2871788"/>
              <a:gd name="connsiteX71" fmla="*/ 1790700 w 2562225"/>
              <a:gd name="connsiteY71" fmla="*/ 23813 h 2871788"/>
              <a:gd name="connsiteX72" fmla="*/ 1843087 w 2562225"/>
              <a:gd name="connsiteY72" fmla="*/ 4763 h 2871788"/>
              <a:gd name="connsiteX73" fmla="*/ 1847850 w 2562225"/>
              <a:gd name="connsiteY73" fmla="*/ 57150 h 2871788"/>
              <a:gd name="connsiteX74" fmla="*/ 1809750 w 2562225"/>
              <a:gd name="connsiteY74" fmla="*/ 133350 h 2871788"/>
              <a:gd name="connsiteX75" fmla="*/ 1828800 w 2562225"/>
              <a:gd name="connsiteY75" fmla="*/ 223838 h 2871788"/>
              <a:gd name="connsiteX76" fmla="*/ 1828800 w 2562225"/>
              <a:gd name="connsiteY76" fmla="*/ 271463 h 2871788"/>
              <a:gd name="connsiteX77" fmla="*/ 1866900 w 2562225"/>
              <a:gd name="connsiteY77" fmla="*/ 347663 h 2871788"/>
              <a:gd name="connsiteX78" fmla="*/ 1900237 w 2562225"/>
              <a:gd name="connsiteY78" fmla="*/ 409575 h 2871788"/>
              <a:gd name="connsiteX79" fmla="*/ 1952625 w 2562225"/>
              <a:gd name="connsiteY79" fmla="*/ 428625 h 2871788"/>
              <a:gd name="connsiteX80" fmla="*/ 2009775 w 2562225"/>
              <a:gd name="connsiteY80" fmla="*/ 385763 h 2871788"/>
              <a:gd name="connsiteX81" fmla="*/ 2095500 w 2562225"/>
              <a:gd name="connsiteY81" fmla="*/ 366713 h 2871788"/>
              <a:gd name="connsiteX82" fmla="*/ 2143125 w 2562225"/>
              <a:gd name="connsiteY82" fmla="*/ 400050 h 2871788"/>
              <a:gd name="connsiteX83" fmla="*/ 2200275 w 2562225"/>
              <a:gd name="connsiteY83" fmla="*/ 366713 h 2871788"/>
              <a:gd name="connsiteX84" fmla="*/ 2262187 w 2562225"/>
              <a:gd name="connsiteY84" fmla="*/ 371475 h 2871788"/>
              <a:gd name="connsiteX85" fmla="*/ 2281237 w 2562225"/>
              <a:gd name="connsiteY85" fmla="*/ 466725 h 2871788"/>
              <a:gd name="connsiteX86" fmla="*/ 2333625 w 2562225"/>
              <a:gd name="connsiteY86" fmla="*/ 561975 h 2871788"/>
              <a:gd name="connsiteX87" fmla="*/ 2281237 w 2562225"/>
              <a:gd name="connsiteY87" fmla="*/ 628650 h 2871788"/>
              <a:gd name="connsiteX88" fmla="*/ 2314575 w 2562225"/>
              <a:gd name="connsiteY88" fmla="*/ 671513 h 2871788"/>
              <a:gd name="connsiteX89" fmla="*/ 2371725 w 2562225"/>
              <a:gd name="connsiteY89" fmla="*/ 728663 h 2871788"/>
              <a:gd name="connsiteX90" fmla="*/ 2366962 w 2562225"/>
              <a:gd name="connsiteY90" fmla="*/ 823913 h 2871788"/>
              <a:gd name="connsiteX91" fmla="*/ 2433637 w 2562225"/>
              <a:gd name="connsiteY91" fmla="*/ 871538 h 2871788"/>
              <a:gd name="connsiteX92" fmla="*/ 2514600 w 2562225"/>
              <a:gd name="connsiteY92" fmla="*/ 942975 h 2871788"/>
              <a:gd name="connsiteX93" fmla="*/ 2562225 w 2562225"/>
              <a:gd name="connsiteY93" fmla="*/ 1000125 h 2871788"/>
              <a:gd name="connsiteX94" fmla="*/ 2552700 w 2562225"/>
              <a:gd name="connsiteY94" fmla="*/ 1100138 h 2871788"/>
              <a:gd name="connsiteX95" fmla="*/ 2524125 w 2562225"/>
              <a:gd name="connsiteY95" fmla="*/ 1157288 h 2871788"/>
              <a:gd name="connsiteX96" fmla="*/ 2486025 w 2562225"/>
              <a:gd name="connsiteY96" fmla="*/ 1195388 h 2871788"/>
              <a:gd name="connsiteX97" fmla="*/ 2514600 w 2562225"/>
              <a:gd name="connsiteY97" fmla="*/ 1243013 h 2871788"/>
              <a:gd name="connsiteX98" fmla="*/ 2462212 w 2562225"/>
              <a:gd name="connsiteY98" fmla="*/ 1285875 h 2871788"/>
              <a:gd name="connsiteX99" fmla="*/ 2452687 w 2562225"/>
              <a:gd name="connsiteY99" fmla="*/ 1352550 h 2871788"/>
              <a:gd name="connsiteX100" fmla="*/ 2447925 w 2562225"/>
              <a:gd name="connsiteY100" fmla="*/ 1433513 h 2871788"/>
              <a:gd name="connsiteX101" fmla="*/ 2438400 w 2562225"/>
              <a:gd name="connsiteY101" fmla="*/ 1519238 h 2871788"/>
              <a:gd name="connsiteX102" fmla="*/ 2424112 w 2562225"/>
              <a:gd name="connsiteY102" fmla="*/ 1614488 h 2871788"/>
              <a:gd name="connsiteX103" fmla="*/ 2390775 w 2562225"/>
              <a:gd name="connsiteY103" fmla="*/ 1738313 h 2871788"/>
              <a:gd name="connsiteX104" fmla="*/ 2390775 w 2562225"/>
              <a:gd name="connsiteY104" fmla="*/ 1757363 h 2871788"/>
              <a:gd name="connsiteX105" fmla="*/ 2319337 w 2562225"/>
              <a:gd name="connsiteY105" fmla="*/ 1800225 h 2871788"/>
              <a:gd name="connsiteX106" fmla="*/ 2314575 w 2562225"/>
              <a:gd name="connsiteY106" fmla="*/ 1833563 h 2871788"/>
              <a:gd name="connsiteX107" fmla="*/ 2257425 w 2562225"/>
              <a:gd name="connsiteY107" fmla="*/ 1847850 h 2871788"/>
              <a:gd name="connsiteX108" fmla="*/ 2219325 w 2562225"/>
              <a:gd name="connsiteY108" fmla="*/ 1909763 h 2871788"/>
              <a:gd name="connsiteX109" fmla="*/ 1714500 w 2562225"/>
              <a:gd name="connsiteY109" fmla="*/ 1671638 h 2871788"/>
              <a:gd name="connsiteX110" fmla="*/ 414337 w 2562225"/>
              <a:gd name="connsiteY110" fmla="*/ 2871788 h 2871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2562225" h="2871788">
                <a:moveTo>
                  <a:pt x="414337" y="2871788"/>
                </a:moveTo>
                <a:lnTo>
                  <a:pt x="414337" y="2771775"/>
                </a:lnTo>
                <a:lnTo>
                  <a:pt x="404812" y="2705100"/>
                </a:lnTo>
                <a:lnTo>
                  <a:pt x="371475" y="2652713"/>
                </a:lnTo>
                <a:lnTo>
                  <a:pt x="300037" y="2647950"/>
                </a:lnTo>
                <a:lnTo>
                  <a:pt x="261937" y="2619375"/>
                </a:lnTo>
                <a:lnTo>
                  <a:pt x="252412" y="2571750"/>
                </a:lnTo>
                <a:lnTo>
                  <a:pt x="238125" y="2514600"/>
                </a:lnTo>
                <a:lnTo>
                  <a:pt x="304800" y="2514600"/>
                </a:lnTo>
                <a:lnTo>
                  <a:pt x="395287" y="2452688"/>
                </a:lnTo>
                <a:lnTo>
                  <a:pt x="538162" y="2295525"/>
                </a:lnTo>
                <a:lnTo>
                  <a:pt x="609600" y="2290763"/>
                </a:lnTo>
                <a:lnTo>
                  <a:pt x="652462" y="2205038"/>
                </a:lnTo>
                <a:lnTo>
                  <a:pt x="633412" y="2162175"/>
                </a:lnTo>
                <a:lnTo>
                  <a:pt x="695325" y="2100263"/>
                </a:lnTo>
                <a:lnTo>
                  <a:pt x="700087" y="2019300"/>
                </a:lnTo>
                <a:lnTo>
                  <a:pt x="681037" y="1900238"/>
                </a:lnTo>
                <a:lnTo>
                  <a:pt x="647700" y="1833563"/>
                </a:lnTo>
                <a:lnTo>
                  <a:pt x="633412" y="1790700"/>
                </a:lnTo>
                <a:lnTo>
                  <a:pt x="604837" y="1714500"/>
                </a:lnTo>
                <a:lnTo>
                  <a:pt x="576262" y="1624013"/>
                </a:lnTo>
                <a:lnTo>
                  <a:pt x="552450" y="1557338"/>
                </a:lnTo>
                <a:lnTo>
                  <a:pt x="576262" y="1471613"/>
                </a:lnTo>
                <a:lnTo>
                  <a:pt x="604837" y="1414463"/>
                </a:lnTo>
                <a:lnTo>
                  <a:pt x="666750" y="1371600"/>
                </a:lnTo>
                <a:lnTo>
                  <a:pt x="742950" y="1314450"/>
                </a:lnTo>
                <a:lnTo>
                  <a:pt x="785812" y="1252538"/>
                </a:lnTo>
                <a:lnTo>
                  <a:pt x="838200" y="1214438"/>
                </a:lnTo>
                <a:lnTo>
                  <a:pt x="885825" y="1181100"/>
                </a:lnTo>
                <a:lnTo>
                  <a:pt x="919162" y="1109663"/>
                </a:lnTo>
                <a:lnTo>
                  <a:pt x="881062" y="1090613"/>
                </a:lnTo>
                <a:lnTo>
                  <a:pt x="828675" y="1090613"/>
                </a:lnTo>
                <a:lnTo>
                  <a:pt x="762000" y="1062038"/>
                </a:lnTo>
                <a:lnTo>
                  <a:pt x="728662" y="1038225"/>
                </a:lnTo>
                <a:lnTo>
                  <a:pt x="742950" y="1009650"/>
                </a:lnTo>
                <a:lnTo>
                  <a:pt x="676275" y="942975"/>
                </a:lnTo>
                <a:lnTo>
                  <a:pt x="557212" y="852488"/>
                </a:lnTo>
                <a:lnTo>
                  <a:pt x="490537" y="781050"/>
                </a:lnTo>
                <a:lnTo>
                  <a:pt x="428625" y="776288"/>
                </a:lnTo>
                <a:lnTo>
                  <a:pt x="423862" y="733425"/>
                </a:lnTo>
                <a:lnTo>
                  <a:pt x="447675" y="685800"/>
                </a:lnTo>
                <a:lnTo>
                  <a:pt x="457200" y="657225"/>
                </a:lnTo>
                <a:lnTo>
                  <a:pt x="400050" y="538163"/>
                </a:lnTo>
                <a:lnTo>
                  <a:pt x="395287" y="447675"/>
                </a:lnTo>
                <a:lnTo>
                  <a:pt x="400050" y="333375"/>
                </a:lnTo>
                <a:lnTo>
                  <a:pt x="280987" y="323850"/>
                </a:lnTo>
                <a:lnTo>
                  <a:pt x="185737" y="285750"/>
                </a:lnTo>
                <a:lnTo>
                  <a:pt x="57150" y="261938"/>
                </a:lnTo>
                <a:lnTo>
                  <a:pt x="0" y="228600"/>
                </a:lnTo>
                <a:lnTo>
                  <a:pt x="9525" y="161925"/>
                </a:lnTo>
                <a:lnTo>
                  <a:pt x="138112" y="42863"/>
                </a:lnTo>
                <a:lnTo>
                  <a:pt x="209550" y="14288"/>
                </a:lnTo>
                <a:lnTo>
                  <a:pt x="347662" y="0"/>
                </a:lnTo>
                <a:lnTo>
                  <a:pt x="457200" y="61913"/>
                </a:lnTo>
                <a:lnTo>
                  <a:pt x="590550" y="195263"/>
                </a:lnTo>
                <a:lnTo>
                  <a:pt x="690562" y="314325"/>
                </a:lnTo>
                <a:lnTo>
                  <a:pt x="690562" y="357188"/>
                </a:lnTo>
                <a:lnTo>
                  <a:pt x="800100" y="338138"/>
                </a:lnTo>
                <a:lnTo>
                  <a:pt x="904875" y="361950"/>
                </a:lnTo>
                <a:lnTo>
                  <a:pt x="942975" y="371475"/>
                </a:lnTo>
                <a:lnTo>
                  <a:pt x="1019175" y="319088"/>
                </a:lnTo>
                <a:lnTo>
                  <a:pt x="1023937" y="280988"/>
                </a:lnTo>
                <a:lnTo>
                  <a:pt x="1100137" y="276225"/>
                </a:lnTo>
                <a:lnTo>
                  <a:pt x="1138237" y="242888"/>
                </a:lnTo>
                <a:lnTo>
                  <a:pt x="1247775" y="152400"/>
                </a:lnTo>
                <a:lnTo>
                  <a:pt x="1295400" y="138113"/>
                </a:lnTo>
                <a:lnTo>
                  <a:pt x="1309687" y="104775"/>
                </a:lnTo>
                <a:lnTo>
                  <a:pt x="1400175" y="52388"/>
                </a:lnTo>
                <a:lnTo>
                  <a:pt x="1495425" y="52388"/>
                </a:lnTo>
                <a:lnTo>
                  <a:pt x="1600200" y="52388"/>
                </a:lnTo>
                <a:lnTo>
                  <a:pt x="1657350" y="23813"/>
                </a:lnTo>
                <a:lnTo>
                  <a:pt x="1790700" y="23813"/>
                </a:lnTo>
                <a:lnTo>
                  <a:pt x="1843087" y="4763"/>
                </a:lnTo>
                <a:lnTo>
                  <a:pt x="1847850" y="57150"/>
                </a:lnTo>
                <a:lnTo>
                  <a:pt x="1809750" y="133350"/>
                </a:lnTo>
                <a:lnTo>
                  <a:pt x="1828800" y="223838"/>
                </a:lnTo>
                <a:lnTo>
                  <a:pt x="1828800" y="271463"/>
                </a:lnTo>
                <a:lnTo>
                  <a:pt x="1866900" y="347663"/>
                </a:lnTo>
                <a:lnTo>
                  <a:pt x="1900237" y="409575"/>
                </a:lnTo>
                <a:lnTo>
                  <a:pt x="1952625" y="428625"/>
                </a:lnTo>
                <a:lnTo>
                  <a:pt x="2009775" y="385763"/>
                </a:lnTo>
                <a:lnTo>
                  <a:pt x="2095500" y="366713"/>
                </a:lnTo>
                <a:lnTo>
                  <a:pt x="2143125" y="400050"/>
                </a:lnTo>
                <a:lnTo>
                  <a:pt x="2200275" y="366713"/>
                </a:lnTo>
                <a:lnTo>
                  <a:pt x="2262187" y="371475"/>
                </a:lnTo>
                <a:lnTo>
                  <a:pt x="2281237" y="466725"/>
                </a:lnTo>
                <a:lnTo>
                  <a:pt x="2333625" y="561975"/>
                </a:lnTo>
                <a:lnTo>
                  <a:pt x="2281237" y="628650"/>
                </a:lnTo>
                <a:lnTo>
                  <a:pt x="2314575" y="671513"/>
                </a:lnTo>
                <a:lnTo>
                  <a:pt x="2371725" y="728663"/>
                </a:lnTo>
                <a:lnTo>
                  <a:pt x="2366962" y="823913"/>
                </a:lnTo>
                <a:lnTo>
                  <a:pt x="2433637" y="871538"/>
                </a:lnTo>
                <a:lnTo>
                  <a:pt x="2514600" y="942975"/>
                </a:lnTo>
                <a:lnTo>
                  <a:pt x="2562225" y="1000125"/>
                </a:lnTo>
                <a:lnTo>
                  <a:pt x="2552700" y="1100138"/>
                </a:lnTo>
                <a:lnTo>
                  <a:pt x="2524125" y="1157288"/>
                </a:lnTo>
                <a:lnTo>
                  <a:pt x="2486025" y="1195388"/>
                </a:lnTo>
                <a:lnTo>
                  <a:pt x="2514600" y="1243013"/>
                </a:lnTo>
                <a:lnTo>
                  <a:pt x="2462212" y="1285875"/>
                </a:lnTo>
                <a:lnTo>
                  <a:pt x="2452687" y="1352550"/>
                </a:lnTo>
                <a:lnTo>
                  <a:pt x="2447925" y="1433513"/>
                </a:lnTo>
                <a:lnTo>
                  <a:pt x="2438400" y="1519238"/>
                </a:lnTo>
                <a:lnTo>
                  <a:pt x="2424112" y="1614488"/>
                </a:lnTo>
                <a:lnTo>
                  <a:pt x="2390775" y="1738313"/>
                </a:lnTo>
                <a:lnTo>
                  <a:pt x="2390775" y="1757363"/>
                </a:lnTo>
                <a:lnTo>
                  <a:pt x="2319337" y="1800225"/>
                </a:lnTo>
                <a:lnTo>
                  <a:pt x="2314575" y="1833563"/>
                </a:lnTo>
                <a:lnTo>
                  <a:pt x="2257425" y="1847850"/>
                </a:lnTo>
                <a:lnTo>
                  <a:pt x="2219325" y="1909763"/>
                </a:lnTo>
                <a:lnTo>
                  <a:pt x="1714500" y="1671638"/>
                </a:lnTo>
                <a:lnTo>
                  <a:pt x="414337" y="2871788"/>
                </a:lnTo>
                <a:close/>
              </a:path>
            </a:pathLst>
          </a:cu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/>
          </a:p>
        </p:txBody>
      </p:sp>
      <p:sp>
        <p:nvSpPr>
          <p:cNvPr id="36" name="Forma Livre: Forma 35">
            <a:extLst>
              <a:ext uri="{FF2B5EF4-FFF2-40B4-BE49-F238E27FC236}">
                <a16:creationId xmlns:a16="http://schemas.microsoft.com/office/drawing/2014/main" id="{6B5FA7B6-E5C8-9142-4EFB-C66FD0BC6D3E}"/>
              </a:ext>
            </a:extLst>
          </p:cNvPr>
          <p:cNvSpPr/>
          <p:nvPr/>
        </p:nvSpPr>
        <p:spPr>
          <a:xfrm>
            <a:off x="7005998" y="2692436"/>
            <a:ext cx="2445120" cy="2239591"/>
          </a:xfrm>
          <a:custGeom>
            <a:avLst/>
            <a:gdLst>
              <a:gd name="connsiteX0" fmla="*/ 1714500 w 2524125"/>
              <a:gd name="connsiteY0" fmla="*/ 0 h 2366962"/>
              <a:gd name="connsiteX1" fmla="*/ 2219325 w 2524125"/>
              <a:gd name="connsiteY1" fmla="*/ 238125 h 2366962"/>
              <a:gd name="connsiteX2" fmla="*/ 2257425 w 2524125"/>
              <a:gd name="connsiteY2" fmla="*/ 176212 h 2366962"/>
              <a:gd name="connsiteX3" fmla="*/ 2314575 w 2524125"/>
              <a:gd name="connsiteY3" fmla="*/ 161925 h 2366962"/>
              <a:gd name="connsiteX4" fmla="*/ 2319337 w 2524125"/>
              <a:gd name="connsiteY4" fmla="*/ 128587 h 2366962"/>
              <a:gd name="connsiteX5" fmla="*/ 2390775 w 2524125"/>
              <a:gd name="connsiteY5" fmla="*/ 85725 h 2366962"/>
              <a:gd name="connsiteX6" fmla="*/ 2390775 w 2524125"/>
              <a:gd name="connsiteY6" fmla="*/ 78402 h 2366962"/>
              <a:gd name="connsiteX7" fmla="*/ 2395537 w 2524125"/>
              <a:gd name="connsiteY7" fmla="*/ 80962 h 2366962"/>
              <a:gd name="connsiteX8" fmla="*/ 2447925 w 2524125"/>
              <a:gd name="connsiteY8" fmla="*/ 176212 h 2366962"/>
              <a:gd name="connsiteX9" fmla="*/ 2438400 w 2524125"/>
              <a:gd name="connsiteY9" fmla="*/ 276225 h 2366962"/>
              <a:gd name="connsiteX10" fmla="*/ 2433637 w 2524125"/>
              <a:gd name="connsiteY10" fmla="*/ 352425 h 2366962"/>
              <a:gd name="connsiteX11" fmla="*/ 2481262 w 2524125"/>
              <a:gd name="connsiteY11" fmla="*/ 533400 h 2366962"/>
              <a:gd name="connsiteX12" fmla="*/ 2490787 w 2524125"/>
              <a:gd name="connsiteY12" fmla="*/ 642937 h 2366962"/>
              <a:gd name="connsiteX13" fmla="*/ 2524125 w 2524125"/>
              <a:gd name="connsiteY13" fmla="*/ 719137 h 2366962"/>
              <a:gd name="connsiteX14" fmla="*/ 2509837 w 2524125"/>
              <a:gd name="connsiteY14" fmla="*/ 785812 h 2366962"/>
              <a:gd name="connsiteX15" fmla="*/ 2524125 w 2524125"/>
              <a:gd name="connsiteY15" fmla="*/ 847725 h 2366962"/>
              <a:gd name="connsiteX16" fmla="*/ 2490787 w 2524125"/>
              <a:gd name="connsiteY16" fmla="*/ 933450 h 2366962"/>
              <a:gd name="connsiteX17" fmla="*/ 2505075 w 2524125"/>
              <a:gd name="connsiteY17" fmla="*/ 985837 h 2366962"/>
              <a:gd name="connsiteX18" fmla="*/ 2457450 w 2524125"/>
              <a:gd name="connsiteY18" fmla="*/ 1100137 h 2366962"/>
              <a:gd name="connsiteX19" fmla="*/ 2471737 w 2524125"/>
              <a:gd name="connsiteY19" fmla="*/ 1162050 h 2366962"/>
              <a:gd name="connsiteX20" fmla="*/ 2495550 w 2524125"/>
              <a:gd name="connsiteY20" fmla="*/ 1214437 h 2366962"/>
              <a:gd name="connsiteX21" fmla="*/ 2500312 w 2524125"/>
              <a:gd name="connsiteY21" fmla="*/ 1285875 h 2366962"/>
              <a:gd name="connsiteX22" fmla="*/ 2471737 w 2524125"/>
              <a:gd name="connsiteY22" fmla="*/ 1333500 h 2366962"/>
              <a:gd name="connsiteX23" fmla="*/ 2476500 w 2524125"/>
              <a:gd name="connsiteY23" fmla="*/ 1381125 h 2366962"/>
              <a:gd name="connsiteX24" fmla="*/ 2414587 w 2524125"/>
              <a:gd name="connsiteY24" fmla="*/ 1443037 h 2366962"/>
              <a:gd name="connsiteX25" fmla="*/ 2409825 w 2524125"/>
              <a:gd name="connsiteY25" fmla="*/ 1566862 h 2366962"/>
              <a:gd name="connsiteX26" fmla="*/ 2409825 w 2524125"/>
              <a:gd name="connsiteY26" fmla="*/ 1638300 h 2366962"/>
              <a:gd name="connsiteX27" fmla="*/ 2371725 w 2524125"/>
              <a:gd name="connsiteY27" fmla="*/ 1657350 h 2366962"/>
              <a:gd name="connsiteX28" fmla="*/ 2366962 w 2524125"/>
              <a:gd name="connsiteY28" fmla="*/ 1733550 h 2366962"/>
              <a:gd name="connsiteX29" fmla="*/ 2366962 w 2524125"/>
              <a:gd name="connsiteY29" fmla="*/ 1785937 h 2366962"/>
              <a:gd name="connsiteX30" fmla="*/ 2328862 w 2524125"/>
              <a:gd name="connsiteY30" fmla="*/ 1819275 h 2366962"/>
              <a:gd name="connsiteX31" fmla="*/ 2324100 w 2524125"/>
              <a:gd name="connsiteY31" fmla="*/ 1928812 h 2366962"/>
              <a:gd name="connsiteX32" fmla="*/ 2343150 w 2524125"/>
              <a:gd name="connsiteY32" fmla="*/ 2043112 h 2366962"/>
              <a:gd name="connsiteX33" fmla="*/ 2381250 w 2524125"/>
              <a:gd name="connsiteY33" fmla="*/ 2090737 h 2366962"/>
              <a:gd name="connsiteX34" fmla="*/ 2376487 w 2524125"/>
              <a:gd name="connsiteY34" fmla="*/ 2114550 h 2366962"/>
              <a:gd name="connsiteX35" fmla="*/ 2362200 w 2524125"/>
              <a:gd name="connsiteY35" fmla="*/ 2209800 h 2366962"/>
              <a:gd name="connsiteX36" fmla="*/ 2328862 w 2524125"/>
              <a:gd name="connsiteY36" fmla="*/ 2366962 h 2366962"/>
              <a:gd name="connsiteX37" fmla="*/ 1690687 w 2524125"/>
              <a:gd name="connsiteY37" fmla="*/ 1714500 h 2366962"/>
              <a:gd name="connsiteX38" fmla="*/ 0 w 2524125"/>
              <a:gd name="connsiteY38" fmla="*/ 1609725 h 2366962"/>
              <a:gd name="connsiteX39" fmla="*/ 404812 w 2524125"/>
              <a:gd name="connsiteY39" fmla="*/ 1214437 h 2366962"/>
              <a:gd name="connsiteX40" fmla="*/ 415105 w 2524125"/>
              <a:gd name="connsiteY40" fmla="*/ 1199441 h 2366962"/>
              <a:gd name="connsiteX41" fmla="*/ 1714500 w 2524125"/>
              <a:gd name="connsiteY41" fmla="*/ 0 h 236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524125" h="2366962">
                <a:moveTo>
                  <a:pt x="1714500" y="0"/>
                </a:moveTo>
                <a:lnTo>
                  <a:pt x="2219325" y="238125"/>
                </a:lnTo>
                <a:lnTo>
                  <a:pt x="2257425" y="176212"/>
                </a:lnTo>
                <a:lnTo>
                  <a:pt x="2314575" y="161925"/>
                </a:lnTo>
                <a:lnTo>
                  <a:pt x="2319337" y="128587"/>
                </a:lnTo>
                <a:lnTo>
                  <a:pt x="2390775" y="85725"/>
                </a:lnTo>
                <a:lnTo>
                  <a:pt x="2390775" y="78402"/>
                </a:lnTo>
                <a:lnTo>
                  <a:pt x="2395537" y="80962"/>
                </a:lnTo>
                <a:lnTo>
                  <a:pt x="2447925" y="176212"/>
                </a:lnTo>
                <a:lnTo>
                  <a:pt x="2438400" y="276225"/>
                </a:lnTo>
                <a:lnTo>
                  <a:pt x="2433637" y="352425"/>
                </a:lnTo>
                <a:lnTo>
                  <a:pt x="2481262" y="533400"/>
                </a:lnTo>
                <a:lnTo>
                  <a:pt x="2490787" y="642937"/>
                </a:lnTo>
                <a:lnTo>
                  <a:pt x="2524125" y="719137"/>
                </a:lnTo>
                <a:lnTo>
                  <a:pt x="2509837" y="785812"/>
                </a:lnTo>
                <a:lnTo>
                  <a:pt x="2524125" y="847725"/>
                </a:lnTo>
                <a:lnTo>
                  <a:pt x="2490787" y="933450"/>
                </a:lnTo>
                <a:lnTo>
                  <a:pt x="2505075" y="985837"/>
                </a:lnTo>
                <a:lnTo>
                  <a:pt x="2457450" y="1100137"/>
                </a:lnTo>
                <a:lnTo>
                  <a:pt x="2471737" y="1162050"/>
                </a:lnTo>
                <a:lnTo>
                  <a:pt x="2495550" y="1214437"/>
                </a:lnTo>
                <a:lnTo>
                  <a:pt x="2500312" y="1285875"/>
                </a:lnTo>
                <a:lnTo>
                  <a:pt x="2471737" y="1333500"/>
                </a:lnTo>
                <a:lnTo>
                  <a:pt x="2476500" y="1381125"/>
                </a:lnTo>
                <a:lnTo>
                  <a:pt x="2414587" y="1443037"/>
                </a:lnTo>
                <a:lnTo>
                  <a:pt x="2409825" y="1566862"/>
                </a:lnTo>
                <a:lnTo>
                  <a:pt x="2409825" y="1638300"/>
                </a:lnTo>
                <a:lnTo>
                  <a:pt x="2371725" y="1657350"/>
                </a:lnTo>
                <a:lnTo>
                  <a:pt x="2366962" y="1733550"/>
                </a:lnTo>
                <a:lnTo>
                  <a:pt x="2366962" y="1785937"/>
                </a:lnTo>
                <a:lnTo>
                  <a:pt x="2328862" y="1819275"/>
                </a:lnTo>
                <a:lnTo>
                  <a:pt x="2324100" y="1928812"/>
                </a:lnTo>
                <a:lnTo>
                  <a:pt x="2343150" y="2043112"/>
                </a:lnTo>
                <a:lnTo>
                  <a:pt x="2381250" y="2090737"/>
                </a:lnTo>
                <a:lnTo>
                  <a:pt x="2376487" y="2114550"/>
                </a:lnTo>
                <a:lnTo>
                  <a:pt x="2362200" y="2209800"/>
                </a:lnTo>
                <a:lnTo>
                  <a:pt x="2328862" y="2366962"/>
                </a:lnTo>
                <a:lnTo>
                  <a:pt x="1690687" y="1714500"/>
                </a:lnTo>
                <a:lnTo>
                  <a:pt x="0" y="1609725"/>
                </a:lnTo>
                <a:lnTo>
                  <a:pt x="404812" y="1214437"/>
                </a:lnTo>
                <a:lnTo>
                  <a:pt x="415105" y="1199441"/>
                </a:lnTo>
                <a:lnTo>
                  <a:pt x="1714500" y="0"/>
                </a:lnTo>
                <a:close/>
              </a:path>
            </a:pathLst>
          </a:cu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1600" dirty="0"/>
          </a:p>
        </p:txBody>
      </p:sp>
      <p:sp>
        <p:nvSpPr>
          <p:cNvPr id="37" name="Forma Livre: Forma 36">
            <a:extLst>
              <a:ext uri="{FF2B5EF4-FFF2-40B4-BE49-F238E27FC236}">
                <a16:creationId xmlns:a16="http://schemas.microsoft.com/office/drawing/2014/main" id="{4CB80BF4-B72A-4D52-FF69-D31BF05AFF9A}"/>
              </a:ext>
            </a:extLst>
          </p:cNvPr>
          <p:cNvSpPr/>
          <p:nvPr/>
        </p:nvSpPr>
        <p:spPr>
          <a:xfrm>
            <a:off x="6680138" y="1329949"/>
            <a:ext cx="1224098" cy="2164595"/>
          </a:xfrm>
          <a:custGeom>
            <a:avLst/>
            <a:gdLst>
              <a:gd name="connsiteX0" fmla="*/ 344731 w 1263650"/>
              <a:gd name="connsiteY0" fmla="*/ 0 h 2287700"/>
              <a:gd name="connsiteX1" fmla="*/ 344488 w 1263650"/>
              <a:gd name="connsiteY1" fmla="*/ 1700 h 2287700"/>
              <a:gd name="connsiteX2" fmla="*/ 401638 w 1263650"/>
              <a:gd name="connsiteY2" fmla="*/ 35038 h 2287700"/>
              <a:gd name="connsiteX3" fmla="*/ 530225 w 1263650"/>
              <a:gd name="connsiteY3" fmla="*/ 58850 h 2287700"/>
              <a:gd name="connsiteX4" fmla="*/ 625475 w 1263650"/>
              <a:gd name="connsiteY4" fmla="*/ 96950 h 2287700"/>
              <a:gd name="connsiteX5" fmla="*/ 744538 w 1263650"/>
              <a:gd name="connsiteY5" fmla="*/ 106475 h 2287700"/>
              <a:gd name="connsiteX6" fmla="*/ 739775 w 1263650"/>
              <a:gd name="connsiteY6" fmla="*/ 220775 h 2287700"/>
              <a:gd name="connsiteX7" fmla="*/ 744538 w 1263650"/>
              <a:gd name="connsiteY7" fmla="*/ 311263 h 2287700"/>
              <a:gd name="connsiteX8" fmla="*/ 801688 w 1263650"/>
              <a:gd name="connsiteY8" fmla="*/ 430325 h 2287700"/>
              <a:gd name="connsiteX9" fmla="*/ 792163 w 1263650"/>
              <a:gd name="connsiteY9" fmla="*/ 458900 h 2287700"/>
              <a:gd name="connsiteX10" fmla="*/ 768350 w 1263650"/>
              <a:gd name="connsiteY10" fmla="*/ 506525 h 2287700"/>
              <a:gd name="connsiteX11" fmla="*/ 773113 w 1263650"/>
              <a:gd name="connsiteY11" fmla="*/ 549388 h 2287700"/>
              <a:gd name="connsiteX12" fmla="*/ 835025 w 1263650"/>
              <a:gd name="connsiteY12" fmla="*/ 554150 h 2287700"/>
              <a:gd name="connsiteX13" fmla="*/ 901700 w 1263650"/>
              <a:gd name="connsiteY13" fmla="*/ 625588 h 2287700"/>
              <a:gd name="connsiteX14" fmla="*/ 1020763 w 1263650"/>
              <a:gd name="connsiteY14" fmla="*/ 716075 h 2287700"/>
              <a:gd name="connsiteX15" fmla="*/ 1087438 w 1263650"/>
              <a:gd name="connsiteY15" fmla="*/ 782750 h 2287700"/>
              <a:gd name="connsiteX16" fmla="*/ 1073150 w 1263650"/>
              <a:gd name="connsiteY16" fmla="*/ 811325 h 2287700"/>
              <a:gd name="connsiteX17" fmla="*/ 1106488 w 1263650"/>
              <a:gd name="connsiteY17" fmla="*/ 835138 h 2287700"/>
              <a:gd name="connsiteX18" fmla="*/ 1173163 w 1263650"/>
              <a:gd name="connsiteY18" fmla="*/ 863713 h 2287700"/>
              <a:gd name="connsiteX19" fmla="*/ 1225550 w 1263650"/>
              <a:gd name="connsiteY19" fmla="*/ 863713 h 2287700"/>
              <a:gd name="connsiteX20" fmla="*/ 1263650 w 1263650"/>
              <a:gd name="connsiteY20" fmla="*/ 882763 h 2287700"/>
              <a:gd name="connsiteX21" fmla="*/ 1230313 w 1263650"/>
              <a:gd name="connsiteY21" fmla="*/ 954200 h 2287700"/>
              <a:gd name="connsiteX22" fmla="*/ 1182688 w 1263650"/>
              <a:gd name="connsiteY22" fmla="*/ 987538 h 2287700"/>
              <a:gd name="connsiteX23" fmla="*/ 1130300 w 1263650"/>
              <a:gd name="connsiteY23" fmla="*/ 1025638 h 2287700"/>
              <a:gd name="connsiteX24" fmla="*/ 1087438 w 1263650"/>
              <a:gd name="connsiteY24" fmla="*/ 1087550 h 2287700"/>
              <a:gd name="connsiteX25" fmla="*/ 1011238 w 1263650"/>
              <a:gd name="connsiteY25" fmla="*/ 1144700 h 2287700"/>
              <a:gd name="connsiteX26" fmla="*/ 949325 w 1263650"/>
              <a:gd name="connsiteY26" fmla="*/ 1187563 h 2287700"/>
              <a:gd name="connsiteX27" fmla="*/ 920750 w 1263650"/>
              <a:gd name="connsiteY27" fmla="*/ 1244713 h 2287700"/>
              <a:gd name="connsiteX28" fmla="*/ 896938 w 1263650"/>
              <a:gd name="connsiteY28" fmla="*/ 1330438 h 2287700"/>
              <a:gd name="connsiteX29" fmla="*/ 920750 w 1263650"/>
              <a:gd name="connsiteY29" fmla="*/ 1397113 h 2287700"/>
              <a:gd name="connsiteX30" fmla="*/ 949325 w 1263650"/>
              <a:gd name="connsiteY30" fmla="*/ 1487600 h 2287700"/>
              <a:gd name="connsiteX31" fmla="*/ 977900 w 1263650"/>
              <a:gd name="connsiteY31" fmla="*/ 1563800 h 2287700"/>
              <a:gd name="connsiteX32" fmla="*/ 992188 w 1263650"/>
              <a:gd name="connsiteY32" fmla="*/ 1606663 h 2287700"/>
              <a:gd name="connsiteX33" fmla="*/ 1025525 w 1263650"/>
              <a:gd name="connsiteY33" fmla="*/ 1673338 h 2287700"/>
              <a:gd name="connsiteX34" fmla="*/ 1044575 w 1263650"/>
              <a:gd name="connsiteY34" fmla="*/ 1792400 h 2287700"/>
              <a:gd name="connsiteX35" fmla="*/ 1039813 w 1263650"/>
              <a:gd name="connsiteY35" fmla="*/ 1873363 h 2287700"/>
              <a:gd name="connsiteX36" fmla="*/ 977900 w 1263650"/>
              <a:gd name="connsiteY36" fmla="*/ 1935275 h 2287700"/>
              <a:gd name="connsiteX37" fmla="*/ 996950 w 1263650"/>
              <a:gd name="connsiteY37" fmla="*/ 1978138 h 2287700"/>
              <a:gd name="connsiteX38" fmla="*/ 954088 w 1263650"/>
              <a:gd name="connsiteY38" fmla="*/ 2063863 h 2287700"/>
              <a:gd name="connsiteX39" fmla="*/ 882650 w 1263650"/>
              <a:gd name="connsiteY39" fmla="*/ 2068625 h 2287700"/>
              <a:gd name="connsiteX40" fmla="*/ 739775 w 1263650"/>
              <a:gd name="connsiteY40" fmla="*/ 2225788 h 2287700"/>
              <a:gd name="connsiteX41" fmla="*/ 697035 w 1263650"/>
              <a:gd name="connsiteY41" fmla="*/ 2255031 h 2287700"/>
              <a:gd name="connsiteX42" fmla="*/ 574675 w 1263650"/>
              <a:gd name="connsiteY42" fmla="*/ 2287700 h 2287700"/>
              <a:gd name="connsiteX43" fmla="*/ 450850 w 1263650"/>
              <a:gd name="connsiteY43" fmla="*/ 2259125 h 2287700"/>
              <a:gd name="connsiteX44" fmla="*/ 412750 w 1263650"/>
              <a:gd name="connsiteY44" fmla="*/ 2205150 h 2287700"/>
              <a:gd name="connsiteX45" fmla="*/ 323850 w 1263650"/>
              <a:gd name="connsiteY45" fmla="*/ 2217850 h 2287700"/>
              <a:gd name="connsiteX46" fmla="*/ 285750 w 1263650"/>
              <a:gd name="connsiteY46" fmla="*/ 2163875 h 2287700"/>
              <a:gd name="connsiteX47" fmla="*/ 225425 w 1263650"/>
              <a:gd name="connsiteY47" fmla="*/ 2138475 h 2287700"/>
              <a:gd name="connsiteX48" fmla="*/ 190500 w 1263650"/>
              <a:gd name="connsiteY48" fmla="*/ 1878125 h 2287700"/>
              <a:gd name="connsiteX49" fmla="*/ 133350 w 1263650"/>
              <a:gd name="connsiteY49" fmla="*/ 1843200 h 2287700"/>
              <a:gd name="connsiteX50" fmla="*/ 155575 w 1263650"/>
              <a:gd name="connsiteY50" fmla="*/ 1763825 h 2287700"/>
              <a:gd name="connsiteX51" fmla="*/ 123825 w 1263650"/>
              <a:gd name="connsiteY51" fmla="*/ 1662225 h 2287700"/>
              <a:gd name="connsiteX52" fmla="*/ 50800 w 1263650"/>
              <a:gd name="connsiteY52" fmla="*/ 1649525 h 2287700"/>
              <a:gd name="connsiteX53" fmla="*/ 0 w 1263650"/>
              <a:gd name="connsiteY53" fmla="*/ 1509825 h 2287700"/>
              <a:gd name="connsiteX54" fmla="*/ 22225 w 1263650"/>
              <a:gd name="connsiteY54" fmla="*/ 1395525 h 2287700"/>
              <a:gd name="connsiteX55" fmla="*/ 120650 w 1263650"/>
              <a:gd name="connsiteY55" fmla="*/ 1151050 h 2287700"/>
              <a:gd name="connsiteX56" fmla="*/ 171450 w 1263650"/>
              <a:gd name="connsiteY56" fmla="*/ 1005000 h 2287700"/>
              <a:gd name="connsiteX57" fmla="*/ 215900 w 1263650"/>
              <a:gd name="connsiteY57" fmla="*/ 865300 h 2287700"/>
              <a:gd name="connsiteX58" fmla="*/ 228600 w 1263650"/>
              <a:gd name="connsiteY58" fmla="*/ 754175 h 2287700"/>
              <a:gd name="connsiteX59" fmla="*/ 260350 w 1263650"/>
              <a:gd name="connsiteY59" fmla="*/ 630350 h 2287700"/>
              <a:gd name="connsiteX60" fmla="*/ 298450 w 1263650"/>
              <a:gd name="connsiteY60" fmla="*/ 509700 h 2287700"/>
              <a:gd name="connsiteX61" fmla="*/ 263525 w 1263650"/>
              <a:gd name="connsiteY61" fmla="*/ 385875 h 2287700"/>
              <a:gd name="connsiteX62" fmla="*/ 285750 w 1263650"/>
              <a:gd name="connsiteY62" fmla="*/ 281100 h 2287700"/>
              <a:gd name="connsiteX63" fmla="*/ 320675 w 1263650"/>
              <a:gd name="connsiteY63" fmla="*/ 119175 h 2287700"/>
              <a:gd name="connsiteX64" fmla="*/ 342900 w 1263650"/>
              <a:gd name="connsiteY64" fmla="*/ 1700 h 228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263650" h="2287700">
                <a:moveTo>
                  <a:pt x="344731" y="0"/>
                </a:moveTo>
                <a:lnTo>
                  <a:pt x="344488" y="1700"/>
                </a:lnTo>
                <a:lnTo>
                  <a:pt x="401638" y="35038"/>
                </a:lnTo>
                <a:lnTo>
                  <a:pt x="530225" y="58850"/>
                </a:lnTo>
                <a:lnTo>
                  <a:pt x="625475" y="96950"/>
                </a:lnTo>
                <a:lnTo>
                  <a:pt x="744538" y="106475"/>
                </a:lnTo>
                <a:lnTo>
                  <a:pt x="739775" y="220775"/>
                </a:lnTo>
                <a:lnTo>
                  <a:pt x="744538" y="311263"/>
                </a:lnTo>
                <a:lnTo>
                  <a:pt x="801688" y="430325"/>
                </a:lnTo>
                <a:lnTo>
                  <a:pt x="792163" y="458900"/>
                </a:lnTo>
                <a:lnTo>
                  <a:pt x="768350" y="506525"/>
                </a:lnTo>
                <a:lnTo>
                  <a:pt x="773113" y="549388"/>
                </a:lnTo>
                <a:lnTo>
                  <a:pt x="835025" y="554150"/>
                </a:lnTo>
                <a:lnTo>
                  <a:pt x="901700" y="625588"/>
                </a:lnTo>
                <a:lnTo>
                  <a:pt x="1020763" y="716075"/>
                </a:lnTo>
                <a:lnTo>
                  <a:pt x="1087438" y="782750"/>
                </a:lnTo>
                <a:lnTo>
                  <a:pt x="1073150" y="811325"/>
                </a:lnTo>
                <a:lnTo>
                  <a:pt x="1106488" y="835138"/>
                </a:lnTo>
                <a:lnTo>
                  <a:pt x="1173163" y="863713"/>
                </a:lnTo>
                <a:lnTo>
                  <a:pt x="1225550" y="863713"/>
                </a:lnTo>
                <a:lnTo>
                  <a:pt x="1263650" y="882763"/>
                </a:lnTo>
                <a:lnTo>
                  <a:pt x="1230313" y="954200"/>
                </a:lnTo>
                <a:lnTo>
                  <a:pt x="1182688" y="987538"/>
                </a:lnTo>
                <a:lnTo>
                  <a:pt x="1130300" y="1025638"/>
                </a:lnTo>
                <a:lnTo>
                  <a:pt x="1087438" y="1087550"/>
                </a:lnTo>
                <a:lnTo>
                  <a:pt x="1011238" y="1144700"/>
                </a:lnTo>
                <a:lnTo>
                  <a:pt x="949325" y="1187563"/>
                </a:lnTo>
                <a:lnTo>
                  <a:pt x="920750" y="1244713"/>
                </a:lnTo>
                <a:lnTo>
                  <a:pt x="896938" y="1330438"/>
                </a:lnTo>
                <a:lnTo>
                  <a:pt x="920750" y="1397113"/>
                </a:lnTo>
                <a:lnTo>
                  <a:pt x="949325" y="1487600"/>
                </a:lnTo>
                <a:lnTo>
                  <a:pt x="977900" y="1563800"/>
                </a:lnTo>
                <a:lnTo>
                  <a:pt x="992188" y="1606663"/>
                </a:lnTo>
                <a:lnTo>
                  <a:pt x="1025525" y="1673338"/>
                </a:lnTo>
                <a:lnTo>
                  <a:pt x="1044575" y="1792400"/>
                </a:lnTo>
                <a:lnTo>
                  <a:pt x="1039813" y="1873363"/>
                </a:lnTo>
                <a:lnTo>
                  <a:pt x="977900" y="1935275"/>
                </a:lnTo>
                <a:lnTo>
                  <a:pt x="996950" y="1978138"/>
                </a:lnTo>
                <a:lnTo>
                  <a:pt x="954088" y="2063863"/>
                </a:lnTo>
                <a:lnTo>
                  <a:pt x="882650" y="2068625"/>
                </a:lnTo>
                <a:lnTo>
                  <a:pt x="739775" y="2225788"/>
                </a:lnTo>
                <a:lnTo>
                  <a:pt x="697035" y="2255031"/>
                </a:lnTo>
                <a:lnTo>
                  <a:pt x="574675" y="2287700"/>
                </a:lnTo>
                <a:lnTo>
                  <a:pt x="450850" y="2259125"/>
                </a:lnTo>
                <a:lnTo>
                  <a:pt x="412750" y="2205150"/>
                </a:lnTo>
                <a:lnTo>
                  <a:pt x="323850" y="2217850"/>
                </a:lnTo>
                <a:lnTo>
                  <a:pt x="285750" y="2163875"/>
                </a:lnTo>
                <a:lnTo>
                  <a:pt x="225425" y="2138475"/>
                </a:lnTo>
                <a:lnTo>
                  <a:pt x="190500" y="1878125"/>
                </a:lnTo>
                <a:lnTo>
                  <a:pt x="133350" y="1843200"/>
                </a:lnTo>
                <a:lnTo>
                  <a:pt x="155575" y="1763825"/>
                </a:lnTo>
                <a:lnTo>
                  <a:pt x="123825" y="1662225"/>
                </a:lnTo>
                <a:lnTo>
                  <a:pt x="50800" y="1649525"/>
                </a:lnTo>
                <a:lnTo>
                  <a:pt x="0" y="1509825"/>
                </a:lnTo>
                <a:lnTo>
                  <a:pt x="22225" y="1395525"/>
                </a:lnTo>
                <a:lnTo>
                  <a:pt x="120650" y="1151050"/>
                </a:lnTo>
                <a:lnTo>
                  <a:pt x="171450" y="1005000"/>
                </a:lnTo>
                <a:lnTo>
                  <a:pt x="215900" y="865300"/>
                </a:lnTo>
                <a:lnTo>
                  <a:pt x="228600" y="754175"/>
                </a:lnTo>
                <a:lnTo>
                  <a:pt x="260350" y="630350"/>
                </a:lnTo>
                <a:lnTo>
                  <a:pt x="298450" y="509700"/>
                </a:lnTo>
                <a:lnTo>
                  <a:pt x="263525" y="385875"/>
                </a:lnTo>
                <a:lnTo>
                  <a:pt x="285750" y="281100"/>
                </a:lnTo>
                <a:lnTo>
                  <a:pt x="320675" y="119175"/>
                </a:lnTo>
                <a:lnTo>
                  <a:pt x="342900" y="1700"/>
                </a:lnTo>
                <a:close/>
              </a:path>
            </a:pathLst>
          </a:cu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1600"/>
          </a:p>
        </p:txBody>
      </p:sp>
      <p:sp>
        <p:nvSpPr>
          <p:cNvPr id="39" name="Forma Livre: Forma 38">
            <a:extLst>
              <a:ext uri="{FF2B5EF4-FFF2-40B4-BE49-F238E27FC236}">
                <a16:creationId xmlns:a16="http://schemas.microsoft.com/office/drawing/2014/main" id="{8FB42000-9589-E0C0-8CE0-67885CC4B372}"/>
              </a:ext>
            </a:extLst>
          </p:cNvPr>
          <p:cNvSpPr/>
          <p:nvPr/>
        </p:nvSpPr>
        <p:spPr>
          <a:xfrm>
            <a:off x="7109031" y="4316177"/>
            <a:ext cx="2156011" cy="2015783"/>
          </a:xfrm>
          <a:custGeom>
            <a:avLst/>
            <a:gdLst>
              <a:gd name="connsiteX0" fmla="*/ 0 w 2225675"/>
              <a:gd name="connsiteY0" fmla="*/ 2124075 h 2130425"/>
              <a:gd name="connsiteX1" fmla="*/ 92075 w 2225675"/>
              <a:gd name="connsiteY1" fmla="*/ 2130425 h 2130425"/>
              <a:gd name="connsiteX2" fmla="*/ 196850 w 2225675"/>
              <a:gd name="connsiteY2" fmla="*/ 2051050 h 2130425"/>
              <a:gd name="connsiteX3" fmla="*/ 342900 w 2225675"/>
              <a:gd name="connsiteY3" fmla="*/ 1930400 h 2130425"/>
              <a:gd name="connsiteX4" fmla="*/ 368300 w 2225675"/>
              <a:gd name="connsiteY4" fmla="*/ 1917700 h 2130425"/>
              <a:gd name="connsiteX5" fmla="*/ 485775 w 2225675"/>
              <a:gd name="connsiteY5" fmla="*/ 1847850 h 2130425"/>
              <a:gd name="connsiteX6" fmla="*/ 777875 w 2225675"/>
              <a:gd name="connsiteY6" fmla="*/ 1720850 h 2130425"/>
              <a:gd name="connsiteX7" fmla="*/ 914400 w 2225675"/>
              <a:gd name="connsiteY7" fmla="*/ 1651000 h 2130425"/>
              <a:gd name="connsiteX8" fmla="*/ 1019175 w 2225675"/>
              <a:gd name="connsiteY8" fmla="*/ 1587500 h 2130425"/>
              <a:gd name="connsiteX9" fmla="*/ 1044575 w 2225675"/>
              <a:gd name="connsiteY9" fmla="*/ 1571625 h 2130425"/>
              <a:gd name="connsiteX10" fmla="*/ 1181100 w 2225675"/>
              <a:gd name="connsiteY10" fmla="*/ 1520825 h 2130425"/>
              <a:gd name="connsiteX11" fmla="*/ 1209675 w 2225675"/>
              <a:gd name="connsiteY11" fmla="*/ 1511300 h 2130425"/>
              <a:gd name="connsiteX12" fmla="*/ 1463675 w 2225675"/>
              <a:gd name="connsiteY12" fmla="*/ 1431925 h 2130425"/>
              <a:gd name="connsiteX13" fmla="*/ 1714500 w 2225675"/>
              <a:gd name="connsiteY13" fmla="*/ 1323975 h 2130425"/>
              <a:gd name="connsiteX14" fmla="*/ 1879600 w 2225675"/>
              <a:gd name="connsiteY14" fmla="*/ 1250950 h 2130425"/>
              <a:gd name="connsiteX15" fmla="*/ 1990725 w 2225675"/>
              <a:gd name="connsiteY15" fmla="*/ 1244600 h 2130425"/>
              <a:gd name="connsiteX16" fmla="*/ 2022475 w 2225675"/>
              <a:gd name="connsiteY16" fmla="*/ 1212850 h 2130425"/>
              <a:gd name="connsiteX17" fmla="*/ 2124075 w 2225675"/>
              <a:gd name="connsiteY17" fmla="*/ 1216025 h 2130425"/>
              <a:gd name="connsiteX18" fmla="*/ 2197100 w 2225675"/>
              <a:gd name="connsiteY18" fmla="*/ 1158875 h 2130425"/>
              <a:gd name="connsiteX19" fmla="*/ 2203450 w 2225675"/>
              <a:gd name="connsiteY19" fmla="*/ 1041400 h 2130425"/>
              <a:gd name="connsiteX20" fmla="*/ 2222500 w 2225675"/>
              <a:gd name="connsiteY20" fmla="*/ 977900 h 2130425"/>
              <a:gd name="connsiteX21" fmla="*/ 2225675 w 2225675"/>
              <a:gd name="connsiteY21" fmla="*/ 908050 h 2130425"/>
              <a:gd name="connsiteX22" fmla="*/ 2190750 w 2225675"/>
              <a:gd name="connsiteY22" fmla="*/ 866775 h 2130425"/>
              <a:gd name="connsiteX23" fmla="*/ 2193925 w 2225675"/>
              <a:gd name="connsiteY23" fmla="*/ 679450 h 2130425"/>
              <a:gd name="connsiteX24" fmla="*/ 2219325 w 2225675"/>
              <a:gd name="connsiteY24" fmla="*/ 654050 h 2130425"/>
              <a:gd name="connsiteX25" fmla="*/ 1577975 w 2225675"/>
              <a:gd name="connsiteY25" fmla="*/ 0 h 2130425"/>
              <a:gd name="connsiteX26" fmla="*/ 711200 w 2225675"/>
              <a:gd name="connsiteY26" fmla="*/ 1181100 h 2130425"/>
              <a:gd name="connsiteX27" fmla="*/ 679450 w 2225675"/>
              <a:gd name="connsiteY27" fmla="*/ 1228725 h 2130425"/>
              <a:gd name="connsiteX28" fmla="*/ 628650 w 2225675"/>
              <a:gd name="connsiteY28" fmla="*/ 1254125 h 2130425"/>
              <a:gd name="connsiteX29" fmla="*/ 584200 w 2225675"/>
              <a:gd name="connsiteY29" fmla="*/ 1336675 h 2130425"/>
              <a:gd name="connsiteX30" fmla="*/ 269875 w 2225675"/>
              <a:gd name="connsiteY30" fmla="*/ 1743075 h 2130425"/>
              <a:gd name="connsiteX31" fmla="*/ 266700 w 2225675"/>
              <a:gd name="connsiteY31" fmla="*/ 1787525 h 2130425"/>
              <a:gd name="connsiteX32" fmla="*/ 0 w 2225675"/>
              <a:gd name="connsiteY32" fmla="*/ 2124075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225675" h="2130425">
                <a:moveTo>
                  <a:pt x="0" y="2124075"/>
                </a:moveTo>
                <a:lnTo>
                  <a:pt x="92075" y="2130425"/>
                </a:lnTo>
                <a:lnTo>
                  <a:pt x="196850" y="2051050"/>
                </a:lnTo>
                <a:lnTo>
                  <a:pt x="342900" y="1930400"/>
                </a:lnTo>
                <a:lnTo>
                  <a:pt x="368300" y="1917700"/>
                </a:lnTo>
                <a:lnTo>
                  <a:pt x="485775" y="1847850"/>
                </a:lnTo>
                <a:lnTo>
                  <a:pt x="777875" y="1720850"/>
                </a:lnTo>
                <a:lnTo>
                  <a:pt x="914400" y="1651000"/>
                </a:lnTo>
                <a:lnTo>
                  <a:pt x="1019175" y="1587500"/>
                </a:lnTo>
                <a:lnTo>
                  <a:pt x="1044575" y="1571625"/>
                </a:lnTo>
                <a:lnTo>
                  <a:pt x="1181100" y="1520825"/>
                </a:lnTo>
                <a:lnTo>
                  <a:pt x="1209675" y="1511300"/>
                </a:lnTo>
                <a:lnTo>
                  <a:pt x="1463675" y="1431925"/>
                </a:lnTo>
                <a:lnTo>
                  <a:pt x="1714500" y="1323975"/>
                </a:lnTo>
                <a:lnTo>
                  <a:pt x="1879600" y="1250950"/>
                </a:lnTo>
                <a:lnTo>
                  <a:pt x="1990725" y="1244600"/>
                </a:lnTo>
                <a:lnTo>
                  <a:pt x="2022475" y="1212850"/>
                </a:lnTo>
                <a:lnTo>
                  <a:pt x="2124075" y="1216025"/>
                </a:lnTo>
                <a:lnTo>
                  <a:pt x="2197100" y="1158875"/>
                </a:lnTo>
                <a:lnTo>
                  <a:pt x="2203450" y="1041400"/>
                </a:lnTo>
                <a:lnTo>
                  <a:pt x="2222500" y="977900"/>
                </a:lnTo>
                <a:lnTo>
                  <a:pt x="2225675" y="908050"/>
                </a:lnTo>
                <a:lnTo>
                  <a:pt x="2190750" y="866775"/>
                </a:lnTo>
                <a:cubicBezTo>
                  <a:pt x="2191808" y="804333"/>
                  <a:pt x="2192867" y="741892"/>
                  <a:pt x="2193925" y="679450"/>
                </a:cubicBezTo>
                <a:lnTo>
                  <a:pt x="2219325" y="654050"/>
                </a:lnTo>
                <a:lnTo>
                  <a:pt x="1577975" y="0"/>
                </a:lnTo>
                <a:lnTo>
                  <a:pt x="711200" y="1181100"/>
                </a:lnTo>
                <a:lnTo>
                  <a:pt x="679450" y="1228725"/>
                </a:lnTo>
                <a:lnTo>
                  <a:pt x="628650" y="1254125"/>
                </a:lnTo>
                <a:lnTo>
                  <a:pt x="584200" y="1336675"/>
                </a:lnTo>
                <a:lnTo>
                  <a:pt x="269875" y="1743075"/>
                </a:lnTo>
                <a:lnTo>
                  <a:pt x="266700" y="1787525"/>
                </a:lnTo>
                <a:lnTo>
                  <a:pt x="0" y="2124075"/>
                </a:lnTo>
                <a:close/>
              </a:path>
            </a:pathLst>
          </a:cu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/>
          </a:p>
        </p:txBody>
      </p:sp>
      <p:sp>
        <p:nvSpPr>
          <p:cNvPr id="45" name="Forma Livre: Forma 44">
            <a:extLst>
              <a:ext uri="{FF2B5EF4-FFF2-40B4-BE49-F238E27FC236}">
                <a16:creationId xmlns:a16="http://schemas.microsoft.com/office/drawing/2014/main" id="{D6DF2834-2A36-47F3-9433-EE93CEA74331}"/>
              </a:ext>
            </a:extLst>
          </p:cNvPr>
          <p:cNvSpPr/>
          <p:nvPr/>
        </p:nvSpPr>
        <p:spPr>
          <a:xfrm>
            <a:off x="5239052" y="3691315"/>
            <a:ext cx="2798816" cy="979352"/>
          </a:xfrm>
          <a:custGeom>
            <a:avLst/>
            <a:gdLst>
              <a:gd name="connsiteX0" fmla="*/ 0 w 2889250"/>
              <a:gd name="connsiteY0" fmla="*/ 0 h 1035050"/>
              <a:gd name="connsiteX1" fmla="*/ 1295400 w 2889250"/>
              <a:gd name="connsiteY1" fmla="*/ 1031875 h 1035050"/>
              <a:gd name="connsiteX2" fmla="*/ 1362075 w 2889250"/>
              <a:gd name="connsiteY2" fmla="*/ 1035050 h 1035050"/>
              <a:gd name="connsiteX3" fmla="*/ 2889250 w 2889250"/>
              <a:gd name="connsiteY3" fmla="*/ 628650 h 1035050"/>
              <a:gd name="connsiteX4" fmla="*/ 1835150 w 2889250"/>
              <a:gd name="connsiteY4" fmla="*/ 561975 h 1035050"/>
              <a:gd name="connsiteX5" fmla="*/ 2066925 w 2889250"/>
              <a:gd name="connsiteY5" fmla="*/ 323850 h 1035050"/>
              <a:gd name="connsiteX6" fmla="*/ 1708150 w 2889250"/>
              <a:gd name="connsiteY6" fmla="*/ 339725 h 1035050"/>
              <a:gd name="connsiteX7" fmla="*/ 1171575 w 2889250"/>
              <a:gd name="connsiteY7" fmla="*/ 333375 h 1035050"/>
              <a:gd name="connsiteX8" fmla="*/ 0 w 2889250"/>
              <a:gd name="connsiteY8" fmla="*/ 0 h 103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89250" h="1035050">
                <a:moveTo>
                  <a:pt x="0" y="0"/>
                </a:moveTo>
                <a:lnTo>
                  <a:pt x="1295400" y="1031875"/>
                </a:lnTo>
                <a:lnTo>
                  <a:pt x="1362075" y="1035050"/>
                </a:lnTo>
                <a:lnTo>
                  <a:pt x="2889250" y="628650"/>
                </a:lnTo>
                <a:lnTo>
                  <a:pt x="1835150" y="561975"/>
                </a:lnTo>
                <a:lnTo>
                  <a:pt x="2066925" y="323850"/>
                </a:lnTo>
                <a:lnTo>
                  <a:pt x="1708150" y="339725"/>
                </a:lnTo>
                <a:lnTo>
                  <a:pt x="1171575" y="333375"/>
                </a:lnTo>
                <a:lnTo>
                  <a:pt x="0" y="0"/>
                </a:lnTo>
                <a:close/>
              </a:path>
            </a:pathLst>
          </a:cu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/>
          </a:p>
        </p:txBody>
      </p:sp>
      <p:sp>
        <p:nvSpPr>
          <p:cNvPr id="48" name="Forma Livre: Forma 47">
            <a:extLst>
              <a:ext uri="{FF2B5EF4-FFF2-40B4-BE49-F238E27FC236}">
                <a16:creationId xmlns:a16="http://schemas.microsoft.com/office/drawing/2014/main" id="{98E8F16C-01D5-9765-E34B-222764CD2B86}"/>
              </a:ext>
            </a:extLst>
          </p:cNvPr>
          <p:cNvSpPr/>
          <p:nvPr/>
        </p:nvSpPr>
        <p:spPr>
          <a:xfrm>
            <a:off x="3804275" y="3476519"/>
            <a:ext cx="2255968" cy="2577558"/>
          </a:xfrm>
          <a:custGeom>
            <a:avLst/>
            <a:gdLst>
              <a:gd name="connsiteX0" fmla="*/ 1400175 w 2328862"/>
              <a:gd name="connsiteY0" fmla="*/ 85725 h 2724150"/>
              <a:gd name="connsiteX1" fmla="*/ 1338262 w 2328862"/>
              <a:gd name="connsiteY1" fmla="*/ 66675 h 2724150"/>
              <a:gd name="connsiteX2" fmla="*/ 1252537 w 2328862"/>
              <a:gd name="connsiteY2" fmla="*/ 138112 h 2724150"/>
              <a:gd name="connsiteX3" fmla="*/ 1157287 w 2328862"/>
              <a:gd name="connsiteY3" fmla="*/ 195262 h 2724150"/>
              <a:gd name="connsiteX4" fmla="*/ 1066800 w 2328862"/>
              <a:gd name="connsiteY4" fmla="*/ 171450 h 2724150"/>
              <a:gd name="connsiteX5" fmla="*/ 947737 w 2328862"/>
              <a:gd name="connsiteY5" fmla="*/ 128587 h 2724150"/>
              <a:gd name="connsiteX6" fmla="*/ 833437 w 2328862"/>
              <a:gd name="connsiteY6" fmla="*/ 95250 h 2724150"/>
              <a:gd name="connsiteX7" fmla="*/ 695325 w 2328862"/>
              <a:gd name="connsiteY7" fmla="*/ 57150 h 2724150"/>
              <a:gd name="connsiteX8" fmla="*/ 614362 w 2328862"/>
              <a:gd name="connsiteY8" fmla="*/ 9525 h 2724150"/>
              <a:gd name="connsiteX9" fmla="*/ 509587 w 2328862"/>
              <a:gd name="connsiteY9" fmla="*/ 0 h 2724150"/>
              <a:gd name="connsiteX10" fmla="*/ 504825 w 2328862"/>
              <a:gd name="connsiteY10" fmla="*/ 95250 h 2724150"/>
              <a:gd name="connsiteX11" fmla="*/ 438150 w 2328862"/>
              <a:gd name="connsiteY11" fmla="*/ 290512 h 2724150"/>
              <a:gd name="connsiteX12" fmla="*/ 433387 w 2328862"/>
              <a:gd name="connsiteY12" fmla="*/ 423862 h 2724150"/>
              <a:gd name="connsiteX13" fmla="*/ 357187 w 2328862"/>
              <a:gd name="connsiteY13" fmla="*/ 595312 h 2724150"/>
              <a:gd name="connsiteX14" fmla="*/ 304800 w 2328862"/>
              <a:gd name="connsiteY14" fmla="*/ 666750 h 2724150"/>
              <a:gd name="connsiteX15" fmla="*/ 252412 w 2328862"/>
              <a:gd name="connsiteY15" fmla="*/ 752475 h 2724150"/>
              <a:gd name="connsiteX16" fmla="*/ 252412 w 2328862"/>
              <a:gd name="connsiteY16" fmla="*/ 800100 h 2724150"/>
              <a:gd name="connsiteX17" fmla="*/ 295275 w 2328862"/>
              <a:gd name="connsiteY17" fmla="*/ 800100 h 2724150"/>
              <a:gd name="connsiteX18" fmla="*/ 261937 w 2328862"/>
              <a:gd name="connsiteY18" fmla="*/ 909637 h 2724150"/>
              <a:gd name="connsiteX19" fmla="*/ 238125 w 2328862"/>
              <a:gd name="connsiteY19" fmla="*/ 1147762 h 2724150"/>
              <a:gd name="connsiteX20" fmla="*/ 314325 w 2328862"/>
              <a:gd name="connsiteY20" fmla="*/ 1323975 h 2724150"/>
              <a:gd name="connsiteX21" fmla="*/ 376237 w 2328862"/>
              <a:gd name="connsiteY21" fmla="*/ 1495425 h 2724150"/>
              <a:gd name="connsiteX22" fmla="*/ 442912 w 2328862"/>
              <a:gd name="connsiteY22" fmla="*/ 1585912 h 2724150"/>
              <a:gd name="connsiteX23" fmla="*/ 433387 w 2328862"/>
              <a:gd name="connsiteY23" fmla="*/ 1681162 h 2724150"/>
              <a:gd name="connsiteX24" fmla="*/ 371475 w 2328862"/>
              <a:gd name="connsiteY24" fmla="*/ 1771650 h 2724150"/>
              <a:gd name="connsiteX25" fmla="*/ 309562 w 2328862"/>
              <a:gd name="connsiteY25" fmla="*/ 1862137 h 2724150"/>
              <a:gd name="connsiteX26" fmla="*/ 304800 w 2328862"/>
              <a:gd name="connsiteY26" fmla="*/ 1905000 h 2724150"/>
              <a:gd name="connsiteX27" fmla="*/ 333375 w 2328862"/>
              <a:gd name="connsiteY27" fmla="*/ 1938337 h 2724150"/>
              <a:gd name="connsiteX28" fmla="*/ 300037 w 2328862"/>
              <a:gd name="connsiteY28" fmla="*/ 1976437 h 2724150"/>
              <a:gd name="connsiteX29" fmla="*/ 280987 w 2328862"/>
              <a:gd name="connsiteY29" fmla="*/ 2047875 h 2724150"/>
              <a:gd name="connsiteX30" fmla="*/ 342900 w 2328862"/>
              <a:gd name="connsiteY30" fmla="*/ 2128837 h 2724150"/>
              <a:gd name="connsiteX31" fmla="*/ 361950 w 2328862"/>
              <a:gd name="connsiteY31" fmla="*/ 2200275 h 2724150"/>
              <a:gd name="connsiteX32" fmla="*/ 314325 w 2328862"/>
              <a:gd name="connsiteY32" fmla="*/ 2219325 h 2724150"/>
              <a:gd name="connsiteX33" fmla="*/ 252412 w 2328862"/>
              <a:gd name="connsiteY33" fmla="*/ 2333625 h 2724150"/>
              <a:gd name="connsiteX34" fmla="*/ 185737 w 2328862"/>
              <a:gd name="connsiteY34" fmla="*/ 2447925 h 2724150"/>
              <a:gd name="connsiteX35" fmla="*/ 100012 w 2328862"/>
              <a:gd name="connsiteY35" fmla="*/ 2538412 h 2724150"/>
              <a:gd name="connsiteX36" fmla="*/ 52387 w 2328862"/>
              <a:gd name="connsiteY36" fmla="*/ 2581275 h 2724150"/>
              <a:gd name="connsiteX37" fmla="*/ 0 w 2328862"/>
              <a:gd name="connsiteY37" fmla="*/ 2614612 h 2724150"/>
              <a:gd name="connsiteX38" fmla="*/ 138112 w 2328862"/>
              <a:gd name="connsiteY38" fmla="*/ 2624137 h 2724150"/>
              <a:gd name="connsiteX39" fmla="*/ 314325 w 2328862"/>
              <a:gd name="connsiteY39" fmla="*/ 2633662 h 2724150"/>
              <a:gd name="connsiteX40" fmla="*/ 476250 w 2328862"/>
              <a:gd name="connsiteY40" fmla="*/ 2662237 h 2724150"/>
              <a:gd name="connsiteX41" fmla="*/ 666750 w 2328862"/>
              <a:gd name="connsiteY41" fmla="*/ 2686050 h 2724150"/>
              <a:gd name="connsiteX42" fmla="*/ 795337 w 2328862"/>
              <a:gd name="connsiteY42" fmla="*/ 2705100 h 2724150"/>
              <a:gd name="connsiteX43" fmla="*/ 957262 w 2328862"/>
              <a:gd name="connsiteY43" fmla="*/ 2705100 h 2724150"/>
              <a:gd name="connsiteX44" fmla="*/ 1066800 w 2328862"/>
              <a:gd name="connsiteY44" fmla="*/ 2724150 h 2724150"/>
              <a:gd name="connsiteX45" fmla="*/ 1123950 w 2328862"/>
              <a:gd name="connsiteY45" fmla="*/ 2628900 h 2724150"/>
              <a:gd name="connsiteX46" fmla="*/ 1162050 w 2328862"/>
              <a:gd name="connsiteY46" fmla="*/ 2547937 h 2724150"/>
              <a:gd name="connsiteX47" fmla="*/ 1247775 w 2328862"/>
              <a:gd name="connsiteY47" fmla="*/ 2366962 h 2724150"/>
              <a:gd name="connsiteX48" fmla="*/ 1247775 w 2328862"/>
              <a:gd name="connsiteY48" fmla="*/ 2247900 h 2724150"/>
              <a:gd name="connsiteX49" fmla="*/ 1304925 w 2328862"/>
              <a:gd name="connsiteY49" fmla="*/ 2152650 h 2724150"/>
              <a:gd name="connsiteX50" fmla="*/ 1314450 w 2328862"/>
              <a:gd name="connsiteY50" fmla="*/ 2038350 h 2724150"/>
              <a:gd name="connsiteX51" fmla="*/ 1285875 w 2328862"/>
              <a:gd name="connsiteY51" fmla="*/ 1981200 h 2724150"/>
              <a:gd name="connsiteX52" fmla="*/ 1362075 w 2328862"/>
              <a:gd name="connsiteY52" fmla="*/ 1928812 h 2724150"/>
              <a:gd name="connsiteX53" fmla="*/ 1376362 w 2328862"/>
              <a:gd name="connsiteY53" fmla="*/ 1790700 h 2724150"/>
              <a:gd name="connsiteX54" fmla="*/ 1409700 w 2328862"/>
              <a:gd name="connsiteY54" fmla="*/ 1666875 h 2724150"/>
              <a:gd name="connsiteX55" fmla="*/ 1414462 w 2328862"/>
              <a:gd name="connsiteY55" fmla="*/ 1595437 h 2724150"/>
              <a:gd name="connsiteX56" fmla="*/ 1514475 w 2328862"/>
              <a:gd name="connsiteY56" fmla="*/ 1571625 h 2724150"/>
              <a:gd name="connsiteX57" fmla="*/ 1733550 w 2328862"/>
              <a:gd name="connsiteY57" fmla="*/ 1590675 h 2724150"/>
              <a:gd name="connsiteX58" fmla="*/ 1890712 w 2328862"/>
              <a:gd name="connsiteY58" fmla="*/ 1543050 h 2724150"/>
              <a:gd name="connsiteX59" fmla="*/ 2019300 w 2328862"/>
              <a:gd name="connsiteY59" fmla="*/ 1466850 h 2724150"/>
              <a:gd name="connsiteX60" fmla="*/ 2081212 w 2328862"/>
              <a:gd name="connsiteY60" fmla="*/ 1409700 h 2724150"/>
              <a:gd name="connsiteX61" fmla="*/ 2152650 w 2328862"/>
              <a:gd name="connsiteY61" fmla="*/ 1295400 h 2724150"/>
              <a:gd name="connsiteX62" fmla="*/ 2138362 w 2328862"/>
              <a:gd name="connsiteY62" fmla="*/ 1195387 h 2724150"/>
              <a:gd name="connsiteX63" fmla="*/ 2147887 w 2328862"/>
              <a:gd name="connsiteY63" fmla="*/ 1109662 h 2724150"/>
              <a:gd name="connsiteX64" fmla="*/ 2166937 w 2328862"/>
              <a:gd name="connsiteY64" fmla="*/ 1038225 h 2724150"/>
              <a:gd name="connsiteX65" fmla="*/ 2243137 w 2328862"/>
              <a:gd name="connsiteY65" fmla="*/ 938212 h 2724150"/>
              <a:gd name="connsiteX66" fmla="*/ 2328862 w 2328862"/>
              <a:gd name="connsiteY66" fmla="*/ 904875 h 2724150"/>
              <a:gd name="connsiteX67" fmla="*/ 1476375 w 2328862"/>
              <a:gd name="connsiteY67" fmla="*/ 233362 h 2724150"/>
              <a:gd name="connsiteX68" fmla="*/ 1447800 w 2328862"/>
              <a:gd name="connsiteY68" fmla="*/ 209550 h 2724150"/>
              <a:gd name="connsiteX69" fmla="*/ 1443037 w 2328862"/>
              <a:gd name="connsiteY69" fmla="*/ 166687 h 2724150"/>
              <a:gd name="connsiteX70" fmla="*/ 1409700 w 2328862"/>
              <a:gd name="connsiteY70" fmla="*/ 152400 h 2724150"/>
              <a:gd name="connsiteX71" fmla="*/ 1400175 w 2328862"/>
              <a:gd name="connsiteY71" fmla="*/ 85725 h 272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2328862" h="2724150">
                <a:moveTo>
                  <a:pt x="1400175" y="85725"/>
                </a:moveTo>
                <a:lnTo>
                  <a:pt x="1338262" y="66675"/>
                </a:lnTo>
                <a:lnTo>
                  <a:pt x="1252537" y="138112"/>
                </a:lnTo>
                <a:lnTo>
                  <a:pt x="1157287" y="195262"/>
                </a:lnTo>
                <a:lnTo>
                  <a:pt x="1066800" y="171450"/>
                </a:lnTo>
                <a:lnTo>
                  <a:pt x="947737" y="128587"/>
                </a:lnTo>
                <a:lnTo>
                  <a:pt x="833437" y="95250"/>
                </a:lnTo>
                <a:lnTo>
                  <a:pt x="695325" y="57150"/>
                </a:lnTo>
                <a:lnTo>
                  <a:pt x="614362" y="9525"/>
                </a:lnTo>
                <a:lnTo>
                  <a:pt x="509587" y="0"/>
                </a:lnTo>
                <a:lnTo>
                  <a:pt x="504825" y="95250"/>
                </a:lnTo>
                <a:lnTo>
                  <a:pt x="438150" y="290512"/>
                </a:lnTo>
                <a:lnTo>
                  <a:pt x="433387" y="423862"/>
                </a:lnTo>
                <a:lnTo>
                  <a:pt x="357187" y="595312"/>
                </a:lnTo>
                <a:lnTo>
                  <a:pt x="304800" y="666750"/>
                </a:lnTo>
                <a:lnTo>
                  <a:pt x="252412" y="752475"/>
                </a:lnTo>
                <a:lnTo>
                  <a:pt x="252412" y="800100"/>
                </a:lnTo>
                <a:lnTo>
                  <a:pt x="295275" y="800100"/>
                </a:lnTo>
                <a:lnTo>
                  <a:pt x="261937" y="909637"/>
                </a:lnTo>
                <a:lnTo>
                  <a:pt x="238125" y="1147762"/>
                </a:lnTo>
                <a:lnTo>
                  <a:pt x="314325" y="1323975"/>
                </a:lnTo>
                <a:lnTo>
                  <a:pt x="376237" y="1495425"/>
                </a:lnTo>
                <a:lnTo>
                  <a:pt x="442912" y="1585912"/>
                </a:lnTo>
                <a:lnTo>
                  <a:pt x="433387" y="1681162"/>
                </a:lnTo>
                <a:lnTo>
                  <a:pt x="371475" y="1771650"/>
                </a:lnTo>
                <a:lnTo>
                  <a:pt x="309562" y="1862137"/>
                </a:lnTo>
                <a:lnTo>
                  <a:pt x="304800" y="1905000"/>
                </a:lnTo>
                <a:lnTo>
                  <a:pt x="333375" y="1938337"/>
                </a:lnTo>
                <a:lnTo>
                  <a:pt x="300037" y="1976437"/>
                </a:lnTo>
                <a:lnTo>
                  <a:pt x="280987" y="2047875"/>
                </a:lnTo>
                <a:lnTo>
                  <a:pt x="342900" y="2128837"/>
                </a:lnTo>
                <a:lnTo>
                  <a:pt x="361950" y="2200275"/>
                </a:lnTo>
                <a:lnTo>
                  <a:pt x="314325" y="2219325"/>
                </a:lnTo>
                <a:lnTo>
                  <a:pt x="252412" y="2333625"/>
                </a:lnTo>
                <a:lnTo>
                  <a:pt x="185737" y="2447925"/>
                </a:lnTo>
                <a:lnTo>
                  <a:pt x="100012" y="2538412"/>
                </a:lnTo>
                <a:lnTo>
                  <a:pt x="52387" y="2581275"/>
                </a:lnTo>
                <a:lnTo>
                  <a:pt x="0" y="2614612"/>
                </a:lnTo>
                <a:lnTo>
                  <a:pt x="138112" y="2624137"/>
                </a:lnTo>
                <a:lnTo>
                  <a:pt x="314325" y="2633662"/>
                </a:lnTo>
                <a:lnTo>
                  <a:pt x="476250" y="2662237"/>
                </a:lnTo>
                <a:lnTo>
                  <a:pt x="666750" y="2686050"/>
                </a:lnTo>
                <a:lnTo>
                  <a:pt x="795337" y="2705100"/>
                </a:lnTo>
                <a:lnTo>
                  <a:pt x="957262" y="2705100"/>
                </a:lnTo>
                <a:lnTo>
                  <a:pt x="1066800" y="2724150"/>
                </a:lnTo>
                <a:lnTo>
                  <a:pt x="1123950" y="2628900"/>
                </a:lnTo>
                <a:lnTo>
                  <a:pt x="1162050" y="2547937"/>
                </a:lnTo>
                <a:lnTo>
                  <a:pt x="1247775" y="2366962"/>
                </a:lnTo>
                <a:lnTo>
                  <a:pt x="1247775" y="2247900"/>
                </a:lnTo>
                <a:lnTo>
                  <a:pt x="1304925" y="2152650"/>
                </a:lnTo>
                <a:lnTo>
                  <a:pt x="1314450" y="2038350"/>
                </a:lnTo>
                <a:lnTo>
                  <a:pt x="1285875" y="1981200"/>
                </a:lnTo>
                <a:lnTo>
                  <a:pt x="1362075" y="1928812"/>
                </a:lnTo>
                <a:lnTo>
                  <a:pt x="1376362" y="1790700"/>
                </a:lnTo>
                <a:lnTo>
                  <a:pt x="1409700" y="1666875"/>
                </a:lnTo>
                <a:lnTo>
                  <a:pt x="1414462" y="1595437"/>
                </a:lnTo>
                <a:lnTo>
                  <a:pt x="1514475" y="1571625"/>
                </a:lnTo>
                <a:lnTo>
                  <a:pt x="1733550" y="1590675"/>
                </a:lnTo>
                <a:lnTo>
                  <a:pt x="1890712" y="1543050"/>
                </a:lnTo>
                <a:lnTo>
                  <a:pt x="2019300" y="1466850"/>
                </a:lnTo>
                <a:lnTo>
                  <a:pt x="2081212" y="1409700"/>
                </a:lnTo>
                <a:lnTo>
                  <a:pt x="2152650" y="1295400"/>
                </a:lnTo>
                <a:lnTo>
                  <a:pt x="2138362" y="1195387"/>
                </a:lnTo>
                <a:lnTo>
                  <a:pt x="2147887" y="1109662"/>
                </a:lnTo>
                <a:lnTo>
                  <a:pt x="2166937" y="1038225"/>
                </a:lnTo>
                <a:lnTo>
                  <a:pt x="2243137" y="938212"/>
                </a:lnTo>
                <a:lnTo>
                  <a:pt x="2328862" y="904875"/>
                </a:lnTo>
                <a:lnTo>
                  <a:pt x="1476375" y="233362"/>
                </a:lnTo>
                <a:lnTo>
                  <a:pt x="1447800" y="209550"/>
                </a:lnTo>
                <a:lnTo>
                  <a:pt x="1443037" y="166687"/>
                </a:lnTo>
                <a:lnTo>
                  <a:pt x="1409700" y="152400"/>
                </a:lnTo>
                <a:lnTo>
                  <a:pt x="1400175" y="85725"/>
                </a:lnTo>
                <a:close/>
              </a:path>
            </a:pathLst>
          </a:cu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/>
          </a:p>
        </p:txBody>
      </p:sp>
      <p:sp>
        <p:nvSpPr>
          <p:cNvPr id="51" name="Forma Livre: Forma 50">
            <a:extLst>
              <a:ext uri="{FF2B5EF4-FFF2-40B4-BE49-F238E27FC236}">
                <a16:creationId xmlns:a16="http://schemas.microsoft.com/office/drawing/2014/main" id="{219FF745-4A3D-5346-ADBF-31F702F9F418}"/>
              </a:ext>
            </a:extLst>
          </p:cNvPr>
          <p:cNvSpPr/>
          <p:nvPr/>
        </p:nvSpPr>
        <p:spPr>
          <a:xfrm>
            <a:off x="4842298" y="4936534"/>
            <a:ext cx="2934144" cy="1635758"/>
          </a:xfrm>
          <a:custGeom>
            <a:avLst/>
            <a:gdLst>
              <a:gd name="connsiteX0" fmla="*/ 0 w 3028950"/>
              <a:gd name="connsiteY0" fmla="*/ 1181100 h 1728787"/>
              <a:gd name="connsiteX1" fmla="*/ 881062 w 3028950"/>
              <a:gd name="connsiteY1" fmla="*/ 1695450 h 1728787"/>
              <a:gd name="connsiteX2" fmla="*/ 1404937 w 3028950"/>
              <a:gd name="connsiteY2" fmla="*/ 1728787 h 1728787"/>
              <a:gd name="connsiteX3" fmla="*/ 1476375 w 3028950"/>
              <a:gd name="connsiteY3" fmla="*/ 1624012 h 1728787"/>
              <a:gd name="connsiteX4" fmla="*/ 1657350 w 3028950"/>
              <a:gd name="connsiteY4" fmla="*/ 1471612 h 1728787"/>
              <a:gd name="connsiteX5" fmla="*/ 1743075 w 3028950"/>
              <a:gd name="connsiteY5" fmla="*/ 1443037 h 1728787"/>
              <a:gd name="connsiteX6" fmla="*/ 1824037 w 3028950"/>
              <a:gd name="connsiteY6" fmla="*/ 1433512 h 1728787"/>
              <a:gd name="connsiteX7" fmla="*/ 1862137 w 3028950"/>
              <a:gd name="connsiteY7" fmla="*/ 1371600 h 1728787"/>
              <a:gd name="connsiteX8" fmla="*/ 1962150 w 3028950"/>
              <a:gd name="connsiteY8" fmla="*/ 1304925 h 1728787"/>
              <a:gd name="connsiteX9" fmla="*/ 2043112 w 3028950"/>
              <a:gd name="connsiteY9" fmla="*/ 1333500 h 1728787"/>
              <a:gd name="connsiteX10" fmla="*/ 2124075 w 3028950"/>
              <a:gd name="connsiteY10" fmla="*/ 1471612 h 1728787"/>
              <a:gd name="connsiteX11" fmla="*/ 2195512 w 3028950"/>
              <a:gd name="connsiteY11" fmla="*/ 1547812 h 1728787"/>
              <a:gd name="connsiteX12" fmla="*/ 2333625 w 3028950"/>
              <a:gd name="connsiteY12" fmla="*/ 1476375 h 1728787"/>
              <a:gd name="connsiteX13" fmla="*/ 2614612 w 3028950"/>
              <a:gd name="connsiteY13" fmla="*/ 1128712 h 1728787"/>
              <a:gd name="connsiteX14" fmla="*/ 2614612 w 3028950"/>
              <a:gd name="connsiteY14" fmla="*/ 1085850 h 1728787"/>
              <a:gd name="connsiteX15" fmla="*/ 2919412 w 3028950"/>
              <a:gd name="connsiteY15" fmla="*/ 666750 h 1728787"/>
              <a:gd name="connsiteX16" fmla="*/ 2971800 w 3028950"/>
              <a:gd name="connsiteY16" fmla="*/ 595312 h 1728787"/>
              <a:gd name="connsiteX17" fmla="*/ 3028950 w 3028950"/>
              <a:gd name="connsiteY17" fmla="*/ 547687 h 1728787"/>
              <a:gd name="connsiteX18" fmla="*/ 1752600 w 3028950"/>
              <a:gd name="connsiteY18" fmla="*/ 495300 h 1728787"/>
              <a:gd name="connsiteX19" fmla="*/ 828675 w 3028950"/>
              <a:gd name="connsiteY19" fmla="*/ 0 h 1728787"/>
              <a:gd name="connsiteX20" fmla="*/ 671512 w 3028950"/>
              <a:gd name="connsiteY20" fmla="*/ 47625 h 1728787"/>
              <a:gd name="connsiteX21" fmla="*/ 461962 w 3028950"/>
              <a:gd name="connsiteY21" fmla="*/ 33337 h 1728787"/>
              <a:gd name="connsiteX22" fmla="*/ 352425 w 3028950"/>
              <a:gd name="connsiteY22" fmla="*/ 52387 h 1728787"/>
              <a:gd name="connsiteX23" fmla="*/ 347662 w 3028950"/>
              <a:gd name="connsiteY23" fmla="*/ 128587 h 1728787"/>
              <a:gd name="connsiteX24" fmla="*/ 314325 w 3028950"/>
              <a:gd name="connsiteY24" fmla="*/ 247650 h 1728787"/>
              <a:gd name="connsiteX25" fmla="*/ 304800 w 3028950"/>
              <a:gd name="connsiteY25" fmla="*/ 390525 h 1728787"/>
              <a:gd name="connsiteX26" fmla="*/ 223837 w 3028950"/>
              <a:gd name="connsiteY26" fmla="*/ 433387 h 1728787"/>
              <a:gd name="connsiteX27" fmla="*/ 247650 w 3028950"/>
              <a:gd name="connsiteY27" fmla="*/ 485775 h 1728787"/>
              <a:gd name="connsiteX28" fmla="*/ 233362 w 3028950"/>
              <a:gd name="connsiteY28" fmla="*/ 614362 h 1728787"/>
              <a:gd name="connsiteX29" fmla="*/ 185737 w 3028950"/>
              <a:gd name="connsiteY29" fmla="*/ 709612 h 1728787"/>
              <a:gd name="connsiteX30" fmla="*/ 185737 w 3028950"/>
              <a:gd name="connsiteY30" fmla="*/ 823912 h 1728787"/>
              <a:gd name="connsiteX31" fmla="*/ 104775 w 3028950"/>
              <a:gd name="connsiteY31" fmla="*/ 995362 h 1728787"/>
              <a:gd name="connsiteX32" fmla="*/ 0 w 3028950"/>
              <a:gd name="connsiteY32" fmla="*/ 1181100 h 1728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028950" h="1728787">
                <a:moveTo>
                  <a:pt x="0" y="1181100"/>
                </a:moveTo>
                <a:lnTo>
                  <a:pt x="881062" y="1695450"/>
                </a:lnTo>
                <a:lnTo>
                  <a:pt x="1404937" y="1728787"/>
                </a:lnTo>
                <a:lnTo>
                  <a:pt x="1476375" y="1624012"/>
                </a:lnTo>
                <a:lnTo>
                  <a:pt x="1657350" y="1471612"/>
                </a:lnTo>
                <a:lnTo>
                  <a:pt x="1743075" y="1443037"/>
                </a:lnTo>
                <a:lnTo>
                  <a:pt x="1824037" y="1433512"/>
                </a:lnTo>
                <a:lnTo>
                  <a:pt x="1862137" y="1371600"/>
                </a:lnTo>
                <a:lnTo>
                  <a:pt x="1962150" y="1304925"/>
                </a:lnTo>
                <a:lnTo>
                  <a:pt x="2043112" y="1333500"/>
                </a:lnTo>
                <a:lnTo>
                  <a:pt x="2124075" y="1471612"/>
                </a:lnTo>
                <a:lnTo>
                  <a:pt x="2195512" y="1547812"/>
                </a:lnTo>
                <a:lnTo>
                  <a:pt x="2333625" y="1476375"/>
                </a:lnTo>
                <a:lnTo>
                  <a:pt x="2614612" y="1128712"/>
                </a:lnTo>
                <a:lnTo>
                  <a:pt x="2614612" y="1085850"/>
                </a:lnTo>
                <a:lnTo>
                  <a:pt x="2919412" y="666750"/>
                </a:lnTo>
                <a:lnTo>
                  <a:pt x="2971800" y="595312"/>
                </a:lnTo>
                <a:lnTo>
                  <a:pt x="3028950" y="547687"/>
                </a:lnTo>
                <a:lnTo>
                  <a:pt x="1752600" y="495300"/>
                </a:lnTo>
                <a:lnTo>
                  <a:pt x="828675" y="0"/>
                </a:lnTo>
                <a:lnTo>
                  <a:pt x="671512" y="47625"/>
                </a:lnTo>
                <a:lnTo>
                  <a:pt x="461962" y="33337"/>
                </a:lnTo>
                <a:lnTo>
                  <a:pt x="352425" y="52387"/>
                </a:lnTo>
                <a:lnTo>
                  <a:pt x="347662" y="128587"/>
                </a:lnTo>
                <a:lnTo>
                  <a:pt x="314325" y="247650"/>
                </a:lnTo>
                <a:lnTo>
                  <a:pt x="304800" y="390525"/>
                </a:lnTo>
                <a:lnTo>
                  <a:pt x="223837" y="433387"/>
                </a:lnTo>
                <a:lnTo>
                  <a:pt x="247650" y="485775"/>
                </a:lnTo>
                <a:lnTo>
                  <a:pt x="233362" y="614362"/>
                </a:lnTo>
                <a:lnTo>
                  <a:pt x="185737" y="709612"/>
                </a:lnTo>
                <a:lnTo>
                  <a:pt x="185737" y="823912"/>
                </a:lnTo>
                <a:lnTo>
                  <a:pt x="104775" y="995362"/>
                </a:lnTo>
                <a:lnTo>
                  <a:pt x="0" y="1181100"/>
                </a:lnTo>
                <a:close/>
              </a:path>
            </a:pathLst>
          </a:cu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/>
          </a:p>
        </p:txBody>
      </p:sp>
      <p:sp>
        <p:nvSpPr>
          <p:cNvPr id="52" name="Forma Livre: Forma 51">
            <a:extLst>
              <a:ext uri="{FF2B5EF4-FFF2-40B4-BE49-F238E27FC236}">
                <a16:creationId xmlns:a16="http://schemas.microsoft.com/office/drawing/2014/main" id="{F18971B4-60DF-8E55-0EAD-BD466047B376}"/>
              </a:ext>
            </a:extLst>
          </p:cNvPr>
          <p:cNvSpPr/>
          <p:nvPr/>
        </p:nvSpPr>
        <p:spPr>
          <a:xfrm>
            <a:off x="5625102" y="4290341"/>
            <a:ext cx="3006284" cy="1168613"/>
          </a:xfrm>
          <a:custGeom>
            <a:avLst/>
            <a:gdLst>
              <a:gd name="connsiteX0" fmla="*/ 393802 w 3658214"/>
              <a:gd name="connsiteY0" fmla="*/ 0 h 1397708"/>
              <a:gd name="connsiteX1" fmla="*/ 1041237 w 3658214"/>
              <a:gd name="connsiteY1" fmla="*/ 515727 h 1397708"/>
              <a:gd name="connsiteX2" fmla="*/ 1107912 w 3658214"/>
              <a:gd name="connsiteY2" fmla="*/ 518902 h 1397708"/>
              <a:gd name="connsiteX3" fmla="*/ 2635087 w 3658214"/>
              <a:gd name="connsiteY3" fmla="*/ 112502 h 1397708"/>
              <a:gd name="connsiteX4" fmla="*/ 1580987 w 3658214"/>
              <a:gd name="connsiteY4" fmla="*/ 45827 h 1397708"/>
              <a:gd name="connsiteX5" fmla="*/ 1587542 w 3658214"/>
              <a:gd name="connsiteY5" fmla="*/ 39092 h 1397708"/>
              <a:gd name="connsiteX6" fmla="*/ 3258833 w 3658214"/>
              <a:gd name="connsiteY6" fmla="*/ 142665 h 1397708"/>
              <a:gd name="connsiteX7" fmla="*/ 3658091 w 3658214"/>
              <a:gd name="connsiteY7" fmla="*/ 550862 h 1397708"/>
              <a:gd name="connsiteX8" fmla="*/ 3658214 w 3658214"/>
              <a:gd name="connsiteY8" fmla="*/ 556254 h 1397708"/>
              <a:gd name="connsiteX9" fmla="*/ 3254212 w 3658214"/>
              <a:gd name="connsiteY9" fmla="*/ 144252 h 1397708"/>
              <a:gd name="connsiteX10" fmla="*/ 2387437 w 3658214"/>
              <a:gd name="connsiteY10" fmla="*/ 1325352 h 1397708"/>
              <a:gd name="connsiteX11" fmla="*/ 2355687 w 3658214"/>
              <a:gd name="connsiteY11" fmla="*/ 1372977 h 1397708"/>
              <a:gd name="connsiteX12" fmla="*/ 2306225 w 3658214"/>
              <a:gd name="connsiteY12" fmla="*/ 1397708 h 1397708"/>
              <a:gd name="connsiteX13" fmla="*/ 2308063 w 3658214"/>
              <a:gd name="connsiteY13" fmla="*/ 1395202 h 1397708"/>
              <a:gd name="connsiteX14" fmla="*/ 2365213 w 3658214"/>
              <a:gd name="connsiteY14" fmla="*/ 1347577 h 1397708"/>
              <a:gd name="connsiteX15" fmla="*/ 1088863 w 3658214"/>
              <a:gd name="connsiteY15" fmla="*/ 1295190 h 1397708"/>
              <a:gd name="connsiteX16" fmla="*/ 164938 w 3658214"/>
              <a:gd name="connsiteY16" fmla="*/ 799890 h 1397708"/>
              <a:gd name="connsiteX17" fmla="*/ 7775 w 3658214"/>
              <a:gd name="connsiteY17" fmla="*/ 847515 h 1397708"/>
              <a:gd name="connsiteX18" fmla="*/ 0 w 3658214"/>
              <a:gd name="connsiteY18" fmla="*/ 846985 h 1397708"/>
              <a:gd name="connsiteX19" fmla="*/ 155412 w 3658214"/>
              <a:gd name="connsiteY19" fmla="*/ 799890 h 1397708"/>
              <a:gd name="connsiteX20" fmla="*/ 284000 w 3658214"/>
              <a:gd name="connsiteY20" fmla="*/ 723690 h 1397708"/>
              <a:gd name="connsiteX21" fmla="*/ 345912 w 3658214"/>
              <a:gd name="connsiteY21" fmla="*/ 666540 h 1397708"/>
              <a:gd name="connsiteX22" fmla="*/ 417350 w 3658214"/>
              <a:gd name="connsiteY22" fmla="*/ 552240 h 1397708"/>
              <a:gd name="connsiteX23" fmla="*/ 403062 w 3658214"/>
              <a:gd name="connsiteY23" fmla="*/ 452227 h 1397708"/>
              <a:gd name="connsiteX24" fmla="*/ 412587 w 3658214"/>
              <a:gd name="connsiteY24" fmla="*/ 366502 h 1397708"/>
              <a:gd name="connsiteX25" fmla="*/ 431637 w 3658214"/>
              <a:gd name="connsiteY25" fmla="*/ 295065 h 1397708"/>
              <a:gd name="connsiteX26" fmla="*/ 507837 w 3658214"/>
              <a:gd name="connsiteY26" fmla="*/ 195052 h 1397708"/>
              <a:gd name="connsiteX27" fmla="*/ 593562 w 3658214"/>
              <a:gd name="connsiteY27" fmla="*/ 161715 h 1397708"/>
              <a:gd name="connsiteX28" fmla="*/ 390926 w 3658214"/>
              <a:gd name="connsiteY28" fmla="*/ 2096 h 1397708"/>
              <a:gd name="connsiteX29" fmla="*/ 393802 w 3658214"/>
              <a:gd name="connsiteY29" fmla="*/ 0 h 1397708"/>
              <a:gd name="connsiteX0" fmla="*/ 393802 w 3658214"/>
              <a:gd name="connsiteY0" fmla="*/ 0 h 1397708"/>
              <a:gd name="connsiteX1" fmla="*/ 1041237 w 3658214"/>
              <a:gd name="connsiteY1" fmla="*/ 515727 h 1397708"/>
              <a:gd name="connsiteX2" fmla="*/ 1107912 w 3658214"/>
              <a:gd name="connsiteY2" fmla="*/ 518902 h 1397708"/>
              <a:gd name="connsiteX3" fmla="*/ 2635087 w 3658214"/>
              <a:gd name="connsiteY3" fmla="*/ 112502 h 1397708"/>
              <a:gd name="connsiteX4" fmla="*/ 1580987 w 3658214"/>
              <a:gd name="connsiteY4" fmla="*/ 45827 h 1397708"/>
              <a:gd name="connsiteX5" fmla="*/ 3258833 w 3658214"/>
              <a:gd name="connsiteY5" fmla="*/ 142665 h 1397708"/>
              <a:gd name="connsiteX6" fmla="*/ 3658091 w 3658214"/>
              <a:gd name="connsiteY6" fmla="*/ 550862 h 1397708"/>
              <a:gd name="connsiteX7" fmla="*/ 3658214 w 3658214"/>
              <a:gd name="connsiteY7" fmla="*/ 556254 h 1397708"/>
              <a:gd name="connsiteX8" fmla="*/ 3254212 w 3658214"/>
              <a:gd name="connsiteY8" fmla="*/ 144252 h 1397708"/>
              <a:gd name="connsiteX9" fmla="*/ 2387437 w 3658214"/>
              <a:gd name="connsiteY9" fmla="*/ 1325352 h 1397708"/>
              <a:gd name="connsiteX10" fmla="*/ 2355687 w 3658214"/>
              <a:gd name="connsiteY10" fmla="*/ 1372977 h 1397708"/>
              <a:gd name="connsiteX11" fmla="*/ 2306225 w 3658214"/>
              <a:gd name="connsiteY11" fmla="*/ 1397708 h 1397708"/>
              <a:gd name="connsiteX12" fmla="*/ 2308063 w 3658214"/>
              <a:gd name="connsiteY12" fmla="*/ 1395202 h 1397708"/>
              <a:gd name="connsiteX13" fmla="*/ 2365213 w 3658214"/>
              <a:gd name="connsiteY13" fmla="*/ 1347577 h 1397708"/>
              <a:gd name="connsiteX14" fmla="*/ 1088863 w 3658214"/>
              <a:gd name="connsiteY14" fmla="*/ 1295190 h 1397708"/>
              <a:gd name="connsiteX15" fmla="*/ 164938 w 3658214"/>
              <a:gd name="connsiteY15" fmla="*/ 799890 h 1397708"/>
              <a:gd name="connsiteX16" fmla="*/ 7775 w 3658214"/>
              <a:gd name="connsiteY16" fmla="*/ 847515 h 1397708"/>
              <a:gd name="connsiteX17" fmla="*/ 0 w 3658214"/>
              <a:gd name="connsiteY17" fmla="*/ 846985 h 1397708"/>
              <a:gd name="connsiteX18" fmla="*/ 155412 w 3658214"/>
              <a:gd name="connsiteY18" fmla="*/ 799890 h 1397708"/>
              <a:gd name="connsiteX19" fmla="*/ 284000 w 3658214"/>
              <a:gd name="connsiteY19" fmla="*/ 723690 h 1397708"/>
              <a:gd name="connsiteX20" fmla="*/ 345912 w 3658214"/>
              <a:gd name="connsiteY20" fmla="*/ 666540 h 1397708"/>
              <a:gd name="connsiteX21" fmla="*/ 417350 w 3658214"/>
              <a:gd name="connsiteY21" fmla="*/ 552240 h 1397708"/>
              <a:gd name="connsiteX22" fmla="*/ 403062 w 3658214"/>
              <a:gd name="connsiteY22" fmla="*/ 452227 h 1397708"/>
              <a:gd name="connsiteX23" fmla="*/ 412587 w 3658214"/>
              <a:gd name="connsiteY23" fmla="*/ 366502 h 1397708"/>
              <a:gd name="connsiteX24" fmla="*/ 431637 w 3658214"/>
              <a:gd name="connsiteY24" fmla="*/ 295065 h 1397708"/>
              <a:gd name="connsiteX25" fmla="*/ 507837 w 3658214"/>
              <a:gd name="connsiteY25" fmla="*/ 195052 h 1397708"/>
              <a:gd name="connsiteX26" fmla="*/ 593562 w 3658214"/>
              <a:gd name="connsiteY26" fmla="*/ 161715 h 1397708"/>
              <a:gd name="connsiteX27" fmla="*/ 390926 w 3658214"/>
              <a:gd name="connsiteY27" fmla="*/ 2096 h 1397708"/>
              <a:gd name="connsiteX28" fmla="*/ 393802 w 3658214"/>
              <a:gd name="connsiteY28" fmla="*/ 0 h 1397708"/>
              <a:gd name="connsiteX0" fmla="*/ 393802 w 3658214"/>
              <a:gd name="connsiteY0" fmla="*/ 0 h 1397708"/>
              <a:gd name="connsiteX1" fmla="*/ 1041237 w 3658214"/>
              <a:gd name="connsiteY1" fmla="*/ 515727 h 1397708"/>
              <a:gd name="connsiteX2" fmla="*/ 1107912 w 3658214"/>
              <a:gd name="connsiteY2" fmla="*/ 518902 h 1397708"/>
              <a:gd name="connsiteX3" fmla="*/ 2635087 w 3658214"/>
              <a:gd name="connsiteY3" fmla="*/ 112502 h 1397708"/>
              <a:gd name="connsiteX4" fmla="*/ 3258833 w 3658214"/>
              <a:gd name="connsiteY4" fmla="*/ 142665 h 1397708"/>
              <a:gd name="connsiteX5" fmla="*/ 3658091 w 3658214"/>
              <a:gd name="connsiteY5" fmla="*/ 550862 h 1397708"/>
              <a:gd name="connsiteX6" fmla="*/ 3658214 w 3658214"/>
              <a:gd name="connsiteY6" fmla="*/ 556254 h 1397708"/>
              <a:gd name="connsiteX7" fmla="*/ 3254212 w 3658214"/>
              <a:gd name="connsiteY7" fmla="*/ 144252 h 1397708"/>
              <a:gd name="connsiteX8" fmla="*/ 2387437 w 3658214"/>
              <a:gd name="connsiteY8" fmla="*/ 1325352 h 1397708"/>
              <a:gd name="connsiteX9" fmla="*/ 2355687 w 3658214"/>
              <a:gd name="connsiteY9" fmla="*/ 1372977 h 1397708"/>
              <a:gd name="connsiteX10" fmla="*/ 2306225 w 3658214"/>
              <a:gd name="connsiteY10" fmla="*/ 1397708 h 1397708"/>
              <a:gd name="connsiteX11" fmla="*/ 2308063 w 3658214"/>
              <a:gd name="connsiteY11" fmla="*/ 1395202 h 1397708"/>
              <a:gd name="connsiteX12" fmla="*/ 2365213 w 3658214"/>
              <a:gd name="connsiteY12" fmla="*/ 1347577 h 1397708"/>
              <a:gd name="connsiteX13" fmla="*/ 1088863 w 3658214"/>
              <a:gd name="connsiteY13" fmla="*/ 1295190 h 1397708"/>
              <a:gd name="connsiteX14" fmla="*/ 164938 w 3658214"/>
              <a:gd name="connsiteY14" fmla="*/ 799890 h 1397708"/>
              <a:gd name="connsiteX15" fmla="*/ 7775 w 3658214"/>
              <a:gd name="connsiteY15" fmla="*/ 847515 h 1397708"/>
              <a:gd name="connsiteX16" fmla="*/ 0 w 3658214"/>
              <a:gd name="connsiteY16" fmla="*/ 846985 h 1397708"/>
              <a:gd name="connsiteX17" fmla="*/ 155412 w 3658214"/>
              <a:gd name="connsiteY17" fmla="*/ 799890 h 1397708"/>
              <a:gd name="connsiteX18" fmla="*/ 284000 w 3658214"/>
              <a:gd name="connsiteY18" fmla="*/ 723690 h 1397708"/>
              <a:gd name="connsiteX19" fmla="*/ 345912 w 3658214"/>
              <a:gd name="connsiteY19" fmla="*/ 666540 h 1397708"/>
              <a:gd name="connsiteX20" fmla="*/ 417350 w 3658214"/>
              <a:gd name="connsiteY20" fmla="*/ 552240 h 1397708"/>
              <a:gd name="connsiteX21" fmla="*/ 403062 w 3658214"/>
              <a:gd name="connsiteY21" fmla="*/ 452227 h 1397708"/>
              <a:gd name="connsiteX22" fmla="*/ 412587 w 3658214"/>
              <a:gd name="connsiteY22" fmla="*/ 366502 h 1397708"/>
              <a:gd name="connsiteX23" fmla="*/ 431637 w 3658214"/>
              <a:gd name="connsiteY23" fmla="*/ 295065 h 1397708"/>
              <a:gd name="connsiteX24" fmla="*/ 507837 w 3658214"/>
              <a:gd name="connsiteY24" fmla="*/ 195052 h 1397708"/>
              <a:gd name="connsiteX25" fmla="*/ 593562 w 3658214"/>
              <a:gd name="connsiteY25" fmla="*/ 161715 h 1397708"/>
              <a:gd name="connsiteX26" fmla="*/ 390926 w 3658214"/>
              <a:gd name="connsiteY26" fmla="*/ 2096 h 1397708"/>
              <a:gd name="connsiteX27" fmla="*/ 393802 w 3658214"/>
              <a:gd name="connsiteY27" fmla="*/ 0 h 1397708"/>
              <a:gd name="connsiteX0" fmla="*/ 393802 w 3658091"/>
              <a:gd name="connsiteY0" fmla="*/ 0 h 1397708"/>
              <a:gd name="connsiteX1" fmla="*/ 1041237 w 3658091"/>
              <a:gd name="connsiteY1" fmla="*/ 515727 h 1397708"/>
              <a:gd name="connsiteX2" fmla="*/ 1107912 w 3658091"/>
              <a:gd name="connsiteY2" fmla="*/ 518902 h 1397708"/>
              <a:gd name="connsiteX3" fmla="*/ 2635087 w 3658091"/>
              <a:gd name="connsiteY3" fmla="*/ 112502 h 1397708"/>
              <a:gd name="connsiteX4" fmla="*/ 3258833 w 3658091"/>
              <a:gd name="connsiteY4" fmla="*/ 142665 h 1397708"/>
              <a:gd name="connsiteX5" fmla="*/ 3658091 w 3658091"/>
              <a:gd name="connsiteY5" fmla="*/ 550862 h 1397708"/>
              <a:gd name="connsiteX6" fmla="*/ 3254212 w 3658091"/>
              <a:gd name="connsiteY6" fmla="*/ 144252 h 1397708"/>
              <a:gd name="connsiteX7" fmla="*/ 2387437 w 3658091"/>
              <a:gd name="connsiteY7" fmla="*/ 1325352 h 1397708"/>
              <a:gd name="connsiteX8" fmla="*/ 2355687 w 3658091"/>
              <a:gd name="connsiteY8" fmla="*/ 1372977 h 1397708"/>
              <a:gd name="connsiteX9" fmla="*/ 2306225 w 3658091"/>
              <a:gd name="connsiteY9" fmla="*/ 1397708 h 1397708"/>
              <a:gd name="connsiteX10" fmla="*/ 2308063 w 3658091"/>
              <a:gd name="connsiteY10" fmla="*/ 1395202 h 1397708"/>
              <a:gd name="connsiteX11" fmla="*/ 2365213 w 3658091"/>
              <a:gd name="connsiteY11" fmla="*/ 1347577 h 1397708"/>
              <a:gd name="connsiteX12" fmla="*/ 1088863 w 3658091"/>
              <a:gd name="connsiteY12" fmla="*/ 1295190 h 1397708"/>
              <a:gd name="connsiteX13" fmla="*/ 164938 w 3658091"/>
              <a:gd name="connsiteY13" fmla="*/ 799890 h 1397708"/>
              <a:gd name="connsiteX14" fmla="*/ 7775 w 3658091"/>
              <a:gd name="connsiteY14" fmla="*/ 847515 h 1397708"/>
              <a:gd name="connsiteX15" fmla="*/ 0 w 3658091"/>
              <a:gd name="connsiteY15" fmla="*/ 846985 h 1397708"/>
              <a:gd name="connsiteX16" fmla="*/ 155412 w 3658091"/>
              <a:gd name="connsiteY16" fmla="*/ 799890 h 1397708"/>
              <a:gd name="connsiteX17" fmla="*/ 284000 w 3658091"/>
              <a:gd name="connsiteY17" fmla="*/ 723690 h 1397708"/>
              <a:gd name="connsiteX18" fmla="*/ 345912 w 3658091"/>
              <a:gd name="connsiteY18" fmla="*/ 666540 h 1397708"/>
              <a:gd name="connsiteX19" fmla="*/ 417350 w 3658091"/>
              <a:gd name="connsiteY19" fmla="*/ 552240 h 1397708"/>
              <a:gd name="connsiteX20" fmla="*/ 403062 w 3658091"/>
              <a:gd name="connsiteY20" fmla="*/ 452227 h 1397708"/>
              <a:gd name="connsiteX21" fmla="*/ 412587 w 3658091"/>
              <a:gd name="connsiteY21" fmla="*/ 366502 h 1397708"/>
              <a:gd name="connsiteX22" fmla="*/ 431637 w 3658091"/>
              <a:gd name="connsiteY22" fmla="*/ 295065 h 1397708"/>
              <a:gd name="connsiteX23" fmla="*/ 507837 w 3658091"/>
              <a:gd name="connsiteY23" fmla="*/ 195052 h 1397708"/>
              <a:gd name="connsiteX24" fmla="*/ 593562 w 3658091"/>
              <a:gd name="connsiteY24" fmla="*/ 161715 h 1397708"/>
              <a:gd name="connsiteX25" fmla="*/ 390926 w 3658091"/>
              <a:gd name="connsiteY25" fmla="*/ 2096 h 1397708"/>
              <a:gd name="connsiteX26" fmla="*/ 393802 w 3658091"/>
              <a:gd name="connsiteY26" fmla="*/ 0 h 1397708"/>
              <a:gd name="connsiteX0" fmla="*/ 393802 w 3258833"/>
              <a:gd name="connsiteY0" fmla="*/ 0 h 1397708"/>
              <a:gd name="connsiteX1" fmla="*/ 1041237 w 3258833"/>
              <a:gd name="connsiteY1" fmla="*/ 515727 h 1397708"/>
              <a:gd name="connsiteX2" fmla="*/ 1107912 w 3258833"/>
              <a:gd name="connsiteY2" fmla="*/ 518902 h 1397708"/>
              <a:gd name="connsiteX3" fmla="*/ 2635087 w 3258833"/>
              <a:gd name="connsiteY3" fmla="*/ 112502 h 1397708"/>
              <a:gd name="connsiteX4" fmla="*/ 3258833 w 3258833"/>
              <a:gd name="connsiteY4" fmla="*/ 142665 h 1397708"/>
              <a:gd name="connsiteX5" fmla="*/ 3254212 w 3258833"/>
              <a:gd name="connsiteY5" fmla="*/ 144252 h 1397708"/>
              <a:gd name="connsiteX6" fmla="*/ 2387437 w 3258833"/>
              <a:gd name="connsiteY6" fmla="*/ 1325352 h 1397708"/>
              <a:gd name="connsiteX7" fmla="*/ 2355687 w 3258833"/>
              <a:gd name="connsiteY7" fmla="*/ 1372977 h 1397708"/>
              <a:gd name="connsiteX8" fmla="*/ 2306225 w 3258833"/>
              <a:gd name="connsiteY8" fmla="*/ 1397708 h 1397708"/>
              <a:gd name="connsiteX9" fmla="*/ 2308063 w 3258833"/>
              <a:gd name="connsiteY9" fmla="*/ 1395202 h 1397708"/>
              <a:gd name="connsiteX10" fmla="*/ 2365213 w 3258833"/>
              <a:gd name="connsiteY10" fmla="*/ 1347577 h 1397708"/>
              <a:gd name="connsiteX11" fmla="*/ 1088863 w 3258833"/>
              <a:gd name="connsiteY11" fmla="*/ 1295190 h 1397708"/>
              <a:gd name="connsiteX12" fmla="*/ 164938 w 3258833"/>
              <a:gd name="connsiteY12" fmla="*/ 799890 h 1397708"/>
              <a:gd name="connsiteX13" fmla="*/ 7775 w 3258833"/>
              <a:gd name="connsiteY13" fmla="*/ 847515 h 1397708"/>
              <a:gd name="connsiteX14" fmla="*/ 0 w 3258833"/>
              <a:gd name="connsiteY14" fmla="*/ 846985 h 1397708"/>
              <a:gd name="connsiteX15" fmla="*/ 155412 w 3258833"/>
              <a:gd name="connsiteY15" fmla="*/ 799890 h 1397708"/>
              <a:gd name="connsiteX16" fmla="*/ 284000 w 3258833"/>
              <a:gd name="connsiteY16" fmla="*/ 723690 h 1397708"/>
              <a:gd name="connsiteX17" fmla="*/ 345912 w 3258833"/>
              <a:gd name="connsiteY17" fmla="*/ 666540 h 1397708"/>
              <a:gd name="connsiteX18" fmla="*/ 417350 w 3258833"/>
              <a:gd name="connsiteY18" fmla="*/ 552240 h 1397708"/>
              <a:gd name="connsiteX19" fmla="*/ 403062 w 3258833"/>
              <a:gd name="connsiteY19" fmla="*/ 452227 h 1397708"/>
              <a:gd name="connsiteX20" fmla="*/ 412587 w 3258833"/>
              <a:gd name="connsiteY20" fmla="*/ 366502 h 1397708"/>
              <a:gd name="connsiteX21" fmla="*/ 431637 w 3258833"/>
              <a:gd name="connsiteY21" fmla="*/ 295065 h 1397708"/>
              <a:gd name="connsiteX22" fmla="*/ 507837 w 3258833"/>
              <a:gd name="connsiteY22" fmla="*/ 195052 h 1397708"/>
              <a:gd name="connsiteX23" fmla="*/ 593562 w 3258833"/>
              <a:gd name="connsiteY23" fmla="*/ 161715 h 1397708"/>
              <a:gd name="connsiteX24" fmla="*/ 390926 w 3258833"/>
              <a:gd name="connsiteY24" fmla="*/ 2096 h 1397708"/>
              <a:gd name="connsiteX25" fmla="*/ 393802 w 3258833"/>
              <a:gd name="connsiteY25" fmla="*/ 0 h 1397708"/>
              <a:gd name="connsiteX0" fmla="*/ 386027 w 3251058"/>
              <a:gd name="connsiteY0" fmla="*/ 0 h 1397708"/>
              <a:gd name="connsiteX1" fmla="*/ 1033462 w 3251058"/>
              <a:gd name="connsiteY1" fmla="*/ 515727 h 1397708"/>
              <a:gd name="connsiteX2" fmla="*/ 1100137 w 3251058"/>
              <a:gd name="connsiteY2" fmla="*/ 518902 h 1397708"/>
              <a:gd name="connsiteX3" fmla="*/ 2627312 w 3251058"/>
              <a:gd name="connsiteY3" fmla="*/ 112502 h 1397708"/>
              <a:gd name="connsiteX4" fmla="*/ 3251058 w 3251058"/>
              <a:gd name="connsiteY4" fmla="*/ 142665 h 1397708"/>
              <a:gd name="connsiteX5" fmla="*/ 3246437 w 3251058"/>
              <a:gd name="connsiteY5" fmla="*/ 144252 h 1397708"/>
              <a:gd name="connsiteX6" fmla="*/ 2379662 w 3251058"/>
              <a:gd name="connsiteY6" fmla="*/ 1325352 h 1397708"/>
              <a:gd name="connsiteX7" fmla="*/ 2347912 w 3251058"/>
              <a:gd name="connsiteY7" fmla="*/ 1372977 h 1397708"/>
              <a:gd name="connsiteX8" fmla="*/ 2298450 w 3251058"/>
              <a:gd name="connsiteY8" fmla="*/ 1397708 h 1397708"/>
              <a:gd name="connsiteX9" fmla="*/ 2300288 w 3251058"/>
              <a:gd name="connsiteY9" fmla="*/ 1395202 h 1397708"/>
              <a:gd name="connsiteX10" fmla="*/ 2357438 w 3251058"/>
              <a:gd name="connsiteY10" fmla="*/ 1347577 h 1397708"/>
              <a:gd name="connsiteX11" fmla="*/ 1081088 w 3251058"/>
              <a:gd name="connsiteY11" fmla="*/ 1295190 h 1397708"/>
              <a:gd name="connsiteX12" fmla="*/ 157163 w 3251058"/>
              <a:gd name="connsiteY12" fmla="*/ 799890 h 1397708"/>
              <a:gd name="connsiteX13" fmla="*/ 0 w 3251058"/>
              <a:gd name="connsiteY13" fmla="*/ 847515 h 1397708"/>
              <a:gd name="connsiteX14" fmla="*/ 147637 w 3251058"/>
              <a:gd name="connsiteY14" fmla="*/ 799890 h 1397708"/>
              <a:gd name="connsiteX15" fmla="*/ 276225 w 3251058"/>
              <a:gd name="connsiteY15" fmla="*/ 723690 h 1397708"/>
              <a:gd name="connsiteX16" fmla="*/ 338137 w 3251058"/>
              <a:gd name="connsiteY16" fmla="*/ 666540 h 1397708"/>
              <a:gd name="connsiteX17" fmla="*/ 409575 w 3251058"/>
              <a:gd name="connsiteY17" fmla="*/ 552240 h 1397708"/>
              <a:gd name="connsiteX18" fmla="*/ 395287 w 3251058"/>
              <a:gd name="connsiteY18" fmla="*/ 452227 h 1397708"/>
              <a:gd name="connsiteX19" fmla="*/ 404812 w 3251058"/>
              <a:gd name="connsiteY19" fmla="*/ 366502 h 1397708"/>
              <a:gd name="connsiteX20" fmla="*/ 423862 w 3251058"/>
              <a:gd name="connsiteY20" fmla="*/ 295065 h 1397708"/>
              <a:gd name="connsiteX21" fmla="*/ 500062 w 3251058"/>
              <a:gd name="connsiteY21" fmla="*/ 195052 h 1397708"/>
              <a:gd name="connsiteX22" fmla="*/ 585787 w 3251058"/>
              <a:gd name="connsiteY22" fmla="*/ 161715 h 1397708"/>
              <a:gd name="connsiteX23" fmla="*/ 383151 w 3251058"/>
              <a:gd name="connsiteY23" fmla="*/ 2096 h 1397708"/>
              <a:gd name="connsiteX24" fmla="*/ 386027 w 3251058"/>
              <a:gd name="connsiteY24" fmla="*/ 0 h 1397708"/>
              <a:gd name="connsiteX0" fmla="*/ 238390 w 3103421"/>
              <a:gd name="connsiteY0" fmla="*/ 0 h 1397708"/>
              <a:gd name="connsiteX1" fmla="*/ 885825 w 3103421"/>
              <a:gd name="connsiteY1" fmla="*/ 515727 h 1397708"/>
              <a:gd name="connsiteX2" fmla="*/ 952500 w 3103421"/>
              <a:gd name="connsiteY2" fmla="*/ 518902 h 1397708"/>
              <a:gd name="connsiteX3" fmla="*/ 2479675 w 3103421"/>
              <a:gd name="connsiteY3" fmla="*/ 112502 h 1397708"/>
              <a:gd name="connsiteX4" fmla="*/ 3103421 w 3103421"/>
              <a:gd name="connsiteY4" fmla="*/ 142665 h 1397708"/>
              <a:gd name="connsiteX5" fmla="*/ 3098800 w 3103421"/>
              <a:gd name="connsiteY5" fmla="*/ 144252 h 1397708"/>
              <a:gd name="connsiteX6" fmla="*/ 2232025 w 3103421"/>
              <a:gd name="connsiteY6" fmla="*/ 1325352 h 1397708"/>
              <a:gd name="connsiteX7" fmla="*/ 2200275 w 3103421"/>
              <a:gd name="connsiteY7" fmla="*/ 1372977 h 1397708"/>
              <a:gd name="connsiteX8" fmla="*/ 2150813 w 3103421"/>
              <a:gd name="connsiteY8" fmla="*/ 1397708 h 1397708"/>
              <a:gd name="connsiteX9" fmla="*/ 2152651 w 3103421"/>
              <a:gd name="connsiteY9" fmla="*/ 1395202 h 1397708"/>
              <a:gd name="connsiteX10" fmla="*/ 2209801 w 3103421"/>
              <a:gd name="connsiteY10" fmla="*/ 1347577 h 1397708"/>
              <a:gd name="connsiteX11" fmla="*/ 933451 w 3103421"/>
              <a:gd name="connsiteY11" fmla="*/ 1295190 h 1397708"/>
              <a:gd name="connsiteX12" fmla="*/ 9526 w 3103421"/>
              <a:gd name="connsiteY12" fmla="*/ 799890 h 1397708"/>
              <a:gd name="connsiteX13" fmla="*/ 0 w 3103421"/>
              <a:gd name="connsiteY13" fmla="*/ 799890 h 1397708"/>
              <a:gd name="connsiteX14" fmla="*/ 128588 w 3103421"/>
              <a:gd name="connsiteY14" fmla="*/ 723690 h 1397708"/>
              <a:gd name="connsiteX15" fmla="*/ 190500 w 3103421"/>
              <a:gd name="connsiteY15" fmla="*/ 666540 h 1397708"/>
              <a:gd name="connsiteX16" fmla="*/ 261938 w 3103421"/>
              <a:gd name="connsiteY16" fmla="*/ 552240 h 1397708"/>
              <a:gd name="connsiteX17" fmla="*/ 247650 w 3103421"/>
              <a:gd name="connsiteY17" fmla="*/ 452227 h 1397708"/>
              <a:gd name="connsiteX18" fmla="*/ 257175 w 3103421"/>
              <a:gd name="connsiteY18" fmla="*/ 366502 h 1397708"/>
              <a:gd name="connsiteX19" fmla="*/ 276225 w 3103421"/>
              <a:gd name="connsiteY19" fmla="*/ 295065 h 1397708"/>
              <a:gd name="connsiteX20" fmla="*/ 352425 w 3103421"/>
              <a:gd name="connsiteY20" fmla="*/ 195052 h 1397708"/>
              <a:gd name="connsiteX21" fmla="*/ 438150 w 3103421"/>
              <a:gd name="connsiteY21" fmla="*/ 161715 h 1397708"/>
              <a:gd name="connsiteX22" fmla="*/ 235514 w 3103421"/>
              <a:gd name="connsiteY22" fmla="*/ 2096 h 1397708"/>
              <a:gd name="connsiteX23" fmla="*/ 238390 w 3103421"/>
              <a:gd name="connsiteY23" fmla="*/ 0 h 1397708"/>
              <a:gd name="connsiteX0" fmla="*/ 235514 w 3103421"/>
              <a:gd name="connsiteY0" fmla="*/ 0 h 1395612"/>
              <a:gd name="connsiteX1" fmla="*/ 885825 w 3103421"/>
              <a:gd name="connsiteY1" fmla="*/ 513631 h 1395612"/>
              <a:gd name="connsiteX2" fmla="*/ 952500 w 3103421"/>
              <a:gd name="connsiteY2" fmla="*/ 516806 h 1395612"/>
              <a:gd name="connsiteX3" fmla="*/ 2479675 w 3103421"/>
              <a:gd name="connsiteY3" fmla="*/ 110406 h 1395612"/>
              <a:gd name="connsiteX4" fmla="*/ 3103421 w 3103421"/>
              <a:gd name="connsiteY4" fmla="*/ 140569 h 1395612"/>
              <a:gd name="connsiteX5" fmla="*/ 3098800 w 3103421"/>
              <a:gd name="connsiteY5" fmla="*/ 142156 h 1395612"/>
              <a:gd name="connsiteX6" fmla="*/ 2232025 w 3103421"/>
              <a:gd name="connsiteY6" fmla="*/ 1323256 h 1395612"/>
              <a:gd name="connsiteX7" fmla="*/ 2200275 w 3103421"/>
              <a:gd name="connsiteY7" fmla="*/ 1370881 h 1395612"/>
              <a:gd name="connsiteX8" fmla="*/ 2150813 w 3103421"/>
              <a:gd name="connsiteY8" fmla="*/ 1395612 h 1395612"/>
              <a:gd name="connsiteX9" fmla="*/ 2152651 w 3103421"/>
              <a:gd name="connsiteY9" fmla="*/ 1393106 h 1395612"/>
              <a:gd name="connsiteX10" fmla="*/ 2209801 w 3103421"/>
              <a:gd name="connsiteY10" fmla="*/ 1345481 h 1395612"/>
              <a:gd name="connsiteX11" fmla="*/ 933451 w 3103421"/>
              <a:gd name="connsiteY11" fmla="*/ 1293094 h 1395612"/>
              <a:gd name="connsiteX12" fmla="*/ 9526 w 3103421"/>
              <a:gd name="connsiteY12" fmla="*/ 797794 h 1395612"/>
              <a:gd name="connsiteX13" fmla="*/ 0 w 3103421"/>
              <a:gd name="connsiteY13" fmla="*/ 797794 h 1395612"/>
              <a:gd name="connsiteX14" fmla="*/ 128588 w 3103421"/>
              <a:gd name="connsiteY14" fmla="*/ 721594 h 1395612"/>
              <a:gd name="connsiteX15" fmla="*/ 190500 w 3103421"/>
              <a:gd name="connsiteY15" fmla="*/ 664444 h 1395612"/>
              <a:gd name="connsiteX16" fmla="*/ 261938 w 3103421"/>
              <a:gd name="connsiteY16" fmla="*/ 550144 h 1395612"/>
              <a:gd name="connsiteX17" fmla="*/ 247650 w 3103421"/>
              <a:gd name="connsiteY17" fmla="*/ 450131 h 1395612"/>
              <a:gd name="connsiteX18" fmla="*/ 257175 w 3103421"/>
              <a:gd name="connsiteY18" fmla="*/ 364406 h 1395612"/>
              <a:gd name="connsiteX19" fmla="*/ 276225 w 3103421"/>
              <a:gd name="connsiteY19" fmla="*/ 292969 h 1395612"/>
              <a:gd name="connsiteX20" fmla="*/ 352425 w 3103421"/>
              <a:gd name="connsiteY20" fmla="*/ 192956 h 1395612"/>
              <a:gd name="connsiteX21" fmla="*/ 438150 w 3103421"/>
              <a:gd name="connsiteY21" fmla="*/ 159619 h 1395612"/>
              <a:gd name="connsiteX22" fmla="*/ 235514 w 3103421"/>
              <a:gd name="connsiteY22" fmla="*/ 0 h 1395612"/>
              <a:gd name="connsiteX0" fmla="*/ 438150 w 3103421"/>
              <a:gd name="connsiteY0" fmla="*/ 49213 h 1285206"/>
              <a:gd name="connsiteX1" fmla="*/ 885825 w 3103421"/>
              <a:gd name="connsiteY1" fmla="*/ 403225 h 1285206"/>
              <a:gd name="connsiteX2" fmla="*/ 952500 w 3103421"/>
              <a:gd name="connsiteY2" fmla="*/ 406400 h 1285206"/>
              <a:gd name="connsiteX3" fmla="*/ 2479675 w 3103421"/>
              <a:gd name="connsiteY3" fmla="*/ 0 h 1285206"/>
              <a:gd name="connsiteX4" fmla="*/ 3103421 w 3103421"/>
              <a:gd name="connsiteY4" fmla="*/ 30163 h 1285206"/>
              <a:gd name="connsiteX5" fmla="*/ 3098800 w 3103421"/>
              <a:gd name="connsiteY5" fmla="*/ 31750 h 1285206"/>
              <a:gd name="connsiteX6" fmla="*/ 2232025 w 3103421"/>
              <a:gd name="connsiteY6" fmla="*/ 1212850 h 1285206"/>
              <a:gd name="connsiteX7" fmla="*/ 2200275 w 3103421"/>
              <a:gd name="connsiteY7" fmla="*/ 1260475 h 1285206"/>
              <a:gd name="connsiteX8" fmla="*/ 2150813 w 3103421"/>
              <a:gd name="connsiteY8" fmla="*/ 1285206 h 1285206"/>
              <a:gd name="connsiteX9" fmla="*/ 2152651 w 3103421"/>
              <a:gd name="connsiteY9" fmla="*/ 1282700 h 1285206"/>
              <a:gd name="connsiteX10" fmla="*/ 2209801 w 3103421"/>
              <a:gd name="connsiteY10" fmla="*/ 1235075 h 1285206"/>
              <a:gd name="connsiteX11" fmla="*/ 933451 w 3103421"/>
              <a:gd name="connsiteY11" fmla="*/ 1182688 h 1285206"/>
              <a:gd name="connsiteX12" fmla="*/ 9526 w 3103421"/>
              <a:gd name="connsiteY12" fmla="*/ 687388 h 1285206"/>
              <a:gd name="connsiteX13" fmla="*/ 0 w 3103421"/>
              <a:gd name="connsiteY13" fmla="*/ 687388 h 1285206"/>
              <a:gd name="connsiteX14" fmla="*/ 128588 w 3103421"/>
              <a:gd name="connsiteY14" fmla="*/ 611188 h 1285206"/>
              <a:gd name="connsiteX15" fmla="*/ 190500 w 3103421"/>
              <a:gd name="connsiteY15" fmla="*/ 554038 h 1285206"/>
              <a:gd name="connsiteX16" fmla="*/ 261938 w 3103421"/>
              <a:gd name="connsiteY16" fmla="*/ 439738 h 1285206"/>
              <a:gd name="connsiteX17" fmla="*/ 247650 w 3103421"/>
              <a:gd name="connsiteY17" fmla="*/ 339725 h 1285206"/>
              <a:gd name="connsiteX18" fmla="*/ 257175 w 3103421"/>
              <a:gd name="connsiteY18" fmla="*/ 254000 h 1285206"/>
              <a:gd name="connsiteX19" fmla="*/ 276225 w 3103421"/>
              <a:gd name="connsiteY19" fmla="*/ 182563 h 1285206"/>
              <a:gd name="connsiteX20" fmla="*/ 352425 w 3103421"/>
              <a:gd name="connsiteY20" fmla="*/ 82550 h 1285206"/>
              <a:gd name="connsiteX21" fmla="*/ 438150 w 3103421"/>
              <a:gd name="connsiteY21" fmla="*/ 49213 h 1285206"/>
              <a:gd name="connsiteX0" fmla="*/ 438150 w 3103421"/>
              <a:gd name="connsiteY0" fmla="*/ 49213 h 1285206"/>
              <a:gd name="connsiteX1" fmla="*/ 885825 w 3103421"/>
              <a:gd name="connsiteY1" fmla="*/ 403225 h 1285206"/>
              <a:gd name="connsiteX2" fmla="*/ 952500 w 3103421"/>
              <a:gd name="connsiteY2" fmla="*/ 406400 h 1285206"/>
              <a:gd name="connsiteX3" fmla="*/ 2479675 w 3103421"/>
              <a:gd name="connsiteY3" fmla="*/ 0 h 1285206"/>
              <a:gd name="connsiteX4" fmla="*/ 3103421 w 3103421"/>
              <a:gd name="connsiteY4" fmla="*/ 30163 h 1285206"/>
              <a:gd name="connsiteX5" fmla="*/ 3098800 w 3103421"/>
              <a:gd name="connsiteY5" fmla="*/ 31750 h 1285206"/>
              <a:gd name="connsiteX6" fmla="*/ 2232025 w 3103421"/>
              <a:gd name="connsiteY6" fmla="*/ 1212850 h 1285206"/>
              <a:gd name="connsiteX7" fmla="*/ 2200275 w 3103421"/>
              <a:gd name="connsiteY7" fmla="*/ 1260475 h 1285206"/>
              <a:gd name="connsiteX8" fmla="*/ 2150813 w 3103421"/>
              <a:gd name="connsiteY8" fmla="*/ 1285206 h 1285206"/>
              <a:gd name="connsiteX9" fmla="*/ 2209801 w 3103421"/>
              <a:gd name="connsiteY9" fmla="*/ 1235075 h 1285206"/>
              <a:gd name="connsiteX10" fmla="*/ 933451 w 3103421"/>
              <a:gd name="connsiteY10" fmla="*/ 1182688 h 1285206"/>
              <a:gd name="connsiteX11" fmla="*/ 9526 w 3103421"/>
              <a:gd name="connsiteY11" fmla="*/ 687388 h 1285206"/>
              <a:gd name="connsiteX12" fmla="*/ 0 w 3103421"/>
              <a:gd name="connsiteY12" fmla="*/ 687388 h 1285206"/>
              <a:gd name="connsiteX13" fmla="*/ 128588 w 3103421"/>
              <a:gd name="connsiteY13" fmla="*/ 611188 h 1285206"/>
              <a:gd name="connsiteX14" fmla="*/ 190500 w 3103421"/>
              <a:gd name="connsiteY14" fmla="*/ 554038 h 1285206"/>
              <a:gd name="connsiteX15" fmla="*/ 261938 w 3103421"/>
              <a:gd name="connsiteY15" fmla="*/ 439738 h 1285206"/>
              <a:gd name="connsiteX16" fmla="*/ 247650 w 3103421"/>
              <a:gd name="connsiteY16" fmla="*/ 339725 h 1285206"/>
              <a:gd name="connsiteX17" fmla="*/ 257175 w 3103421"/>
              <a:gd name="connsiteY17" fmla="*/ 254000 h 1285206"/>
              <a:gd name="connsiteX18" fmla="*/ 276225 w 3103421"/>
              <a:gd name="connsiteY18" fmla="*/ 182563 h 1285206"/>
              <a:gd name="connsiteX19" fmla="*/ 352425 w 3103421"/>
              <a:gd name="connsiteY19" fmla="*/ 82550 h 1285206"/>
              <a:gd name="connsiteX20" fmla="*/ 438150 w 3103421"/>
              <a:gd name="connsiteY20" fmla="*/ 49213 h 1285206"/>
              <a:gd name="connsiteX0" fmla="*/ 438150 w 3103421"/>
              <a:gd name="connsiteY0" fmla="*/ 49213 h 1260475"/>
              <a:gd name="connsiteX1" fmla="*/ 885825 w 3103421"/>
              <a:gd name="connsiteY1" fmla="*/ 403225 h 1260475"/>
              <a:gd name="connsiteX2" fmla="*/ 952500 w 3103421"/>
              <a:gd name="connsiteY2" fmla="*/ 406400 h 1260475"/>
              <a:gd name="connsiteX3" fmla="*/ 2479675 w 3103421"/>
              <a:gd name="connsiteY3" fmla="*/ 0 h 1260475"/>
              <a:gd name="connsiteX4" fmla="*/ 3103421 w 3103421"/>
              <a:gd name="connsiteY4" fmla="*/ 30163 h 1260475"/>
              <a:gd name="connsiteX5" fmla="*/ 3098800 w 3103421"/>
              <a:gd name="connsiteY5" fmla="*/ 31750 h 1260475"/>
              <a:gd name="connsiteX6" fmla="*/ 2232025 w 3103421"/>
              <a:gd name="connsiteY6" fmla="*/ 1212850 h 1260475"/>
              <a:gd name="connsiteX7" fmla="*/ 2200275 w 3103421"/>
              <a:gd name="connsiteY7" fmla="*/ 1260475 h 1260475"/>
              <a:gd name="connsiteX8" fmla="*/ 2209801 w 3103421"/>
              <a:gd name="connsiteY8" fmla="*/ 1235075 h 1260475"/>
              <a:gd name="connsiteX9" fmla="*/ 933451 w 3103421"/>
              <a:gd name="connsiteY9" fmla="*/ 1182688 h 1260475"/>
              <a:gd name="connsiteX10" fmla="*/ 9526 w 3103421"/>
              <a:gd name="connsiteY10" fmla="*/ 687388 h 1260475"/>
              <a:gd name="connsiteX11" fmla="*/ 0 w 3103421"/>
              <a:gd name="connsiteY11" fmla="*/ 687388 h 1260475"/>
              <a:gd name="connsiteX12" fmla="*/ 128588 w 3103421"/>
              <a:gd name="connsiteY12" fmla="*/ 611188 h 1260475"/>
              <a:gd name="connsiteX13" fmla="*/ 190500 w 3103421"/>
              <a:gd name="connsiteY13" fmla="*/ 554038 h 1260475"/>
              <a:gd name="connsiteX14" fmla="*/ 261938 w 3103421"/>
              <a:gd name="connsiteY14" fmla="*/ 439738 h 1260475"/>
              <a:gd name="connsiteX15" fmla="*/ 247650 w 3103421"/>
              <a:gd name="connsiteY15" fmla="*/ 339725 h 1260475"/>
              <a:gd name="connsiteX16" fmla="*/ 257175 w 3103421"/>
              <a:gd name="connsiteY16" fmla="*/ 254000 h 1260475"/>
              <a:gd name="connsiteX17" fmla="*/ 276225 w 3103421"/>
              <a:gd name="connsiteY17" fmla="*/ 182563 h 1260475"/>
              <a:gd name="connsiteX18" fmla="*/ 352425 w 3103421"/>
              <a:gd name="connsiteY18" fmla="*/ 82550 h 1260475"/>
              <a:gd name="connsiteX19" fmla="*/ 438150 w 3103421"/>
              <a:gd name="connsiteY19" fmla="*/ 49213 h 1260475"/>
              <a:gd name="connsiteX0" fmla="*/ 438150 w 3103421"/>
              <a:gd name="connsiteY0" fmla="*/ 49213 h 1235075"/>
              <a:gd name="connsiteX1" fmla="*/ 885825 w 3103421"/>
              <a:gd name="connsiteY1" fmla="*/ 403225 h 1235075"/>
              <a:gd name="connsiteX2" fmla="*/ 952500 w 3103421"/>
              <a:gd name="connsiteY2" fmla="*/ 406400 h 1235075"/>
              <a:gd name="connsiteX3" fmla="*/ 2479675 w 3103421"/>
              <a:gd name="connsiteY3" fmla="*/ 0 h 1235075"/>
              <a:gd name="connsiteX4" fmla="*/ 3103421 w 3103421"/>
              <a:gd name="connsiteY4" fmla="*/ 30163 h 1235075"/>
              <a:gd name="connsiteX5" fmla="*/ 3098800 w 3103421"/>
              <a:gd name="connsiteY5" fmla="*/ 31750 h 1235075"/>
              <a:gd name="connsiteX6" fmla="*/ 2232025 w 3103421"/>
              <a:gd name="connsiteY6" fmla="*/ 1212850 h 1235075"/>
              <a:gd name="connsiteX7" fmla="*/ 2209801 w 3103421"/>
              <a:gd name="connsiteY7" fmla="*/ 1235075 h 1235075"/>
              <a:gd name="connsiteX8" fmla="*/ 933451 w 3103421"/>
              <a:gd name="connsiteY8" fmla="*/ 1182688 h 1235075"/>
              <a:gd name="connsiteX9" fmla="*/ 9526 w 3103421"/>
              <a:gd name="connsiteY9" fmla="*/ 687388 h 1235075"/>
              <a:gd name="connsiteX10" fmla="*/ 0 w 3103421"/>
              <a:gd name="connsiteY10" fmla="*/ 687388 h 1235075"/>
              <a:gd name="connsiteX11" fmla="*/ 128588 w 3103421"/>
              <a:gd name="connsiteY11" fmla="*/ 611188 h 1235075"/>
              <a:gd name="connsiteX12" fmla="*/ 190500 w 3103421"/>
              <a:gd name="connsiteY12" fmla="*/ 554038 h 1235075"/>
              <a:gd name="connsiteX13" fmla="*/ 261938 w 3103421"/>
              <a:gd name="connsiteY13" fmla="*/ 439738 h 1235075"/>
              <a:gd name="connsiteX14" fmla="*/ 247650 w 3103421"/>
              <a:gd name="connsiteY14" fmla="*/ 339725 h 1235075"/>
              <a:gd name="connsiteX15" fmla="*/ 257175 w 3103421"/>
              <a:gd name="connsiteY15" fmla="*/ 254000 h 1235075"/>
              <a:gd name="connsiteX16" fmla="*/ 276225 w 3103421"/>
              <a:gd name="connsiteY16" fmla="*/ 182563 h 1235075"/>
              <a:gd name="connsiteX17" fmla="*/ 352425 w 3103421"/>
              <a:gd name="connsiteY17" fmla="*/ 82550 h 1235075"/>
              <a:gd name="connsiteX18" fmla="*/ 438150 w 3103421"/>
              <a:gd name="connsiteY18" fmla="*/ 49213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103421" h="1235075">
                <a:moveTo>
                  <a:pt x="438150" y="49213"/>
                </a:moveTo>
                <a:lnTo>
                  <a:pt x="885825" y="403225"/>
                </a:lnTo>
                <a:lnTo>
                  <a:pt x="952500" y="406400"/>
                </a:lnTo>
                <a:lnTo>
                  <a:pt x="2479675" y="0"/>
                </a:lnTo>
                <a:lnTo>
                  <a:pt x="3103421" y="30163"/>
                </a:lnTo>
                <a:lnTo>
                  <a:pt x="3098800" y="31750"/>
                </a:lnTo>
                <a:lnTo>
                  <a:pt x="2232025" y="1212850"/>
                </a:lnTo>
                <a:lnTo>
                  <a:pt x="2209801" y="1235075"/>
                </a:lnTo>
                <a:lnTo>
                  <a:pt x="933451" y="1182688"/>
                </a:lnTo>
                <a:lnTo>
                  <a:pt x="9526" y="687388"/>
                </a:lnTo>
                <a:lnTo>
                  <a:pt x="0" y="687388"/>
                </a:lnTo>
                <a:lnTo>
                  <a:pt x="128588" y="611188"/>
                </a:lnTo>
                <a:lnTo>
                  <a:pt x="190500" y="554038"/>
                </a:lnTo>
                <a:lnTo>
                  <a:pt x="261938" y="439738"/>
                </a:lnTo>
                <a:lnTo>
                  <a:pt x="247650" y="339725"/>
                </a:lnTo>
                <a:lnTo>
                  <a:pt x="257175" y="254000"/>
                </a:lnTo>
                <a:lnTo>
                  <a:pt x="276225" y="182563"/>
                </a:lnTo>
                <a:lnTo>
                  <a:pt x="352425" y="82550"/>
                </a:lnTo>
                <a:lnTo>
                  <a:pt x="438150" y="49213"/>
                </a:lnTo>
                <a:close/>
              </a:path>
            </a:pathLst>
          </a:cu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1600"/>
          </a:p>
        </p:txBody>
      </p:sp>
      <p:grpSp>
        <p:nvGrpSpPr>
          <p:cNvPr id="4103" name="Agrupar 4102">
            <a:extLst>
              <a:ext uri="{FF2B5EF4-FFF2-40B4-BE49-F238E27FC236}">
                <a16:creationId xmlns:a16="http://schemas.microsoft.com/office/drawing/2014/main" id="{87701E61-8752-D625-F54F-19C2E05426A8}"/>
              </a:ext>
            </a:extLst>
          </p:cNvPr>
          <p:cNvGrpSpPr/>
          <p:nvPr/>
        </p:nvGrpSpPr>
        <p:grpSpPr>
          <a:xfrm>
            <a:off x="9149790" y="4030036"/>
            <a:ext cx="2786599" cy="1206460"/>
            <a:chOff x="9149790" y="3778248"/>
            <a:chExt cx="2786599" cy="1206460"/>
          </a:xfrm>
        </p:grpSpPr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3B525AB5-06CD-1FC7-9519-05FC7B481E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66508" y="3778248"/>
              <a:ext cx="1299102" cy="1206460"/>
            </a:xfrm>
            <a:prstGeom prst="rect">
              <a:avLst/>
            </a:prstGeom>
            <a:ln w="12700">
              <a:solidFill>
                <a:srgbClr val="FF0000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1415F380-267A-0291-9B38-278BF3D38E28}"/>
                </a:ext>
              </a:extLst>
            </p:cNvPr>
            <p:cNvSpPr txBox="1"/>
            <p:nvPr/>
          </p:nvSpPr>
          <p:spPr>
            <a:xfrm>
              <a:off x="11035181" y="3873173"/>
              <a:ext cx="90120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600" dirty="0"/>
                <a:t>Pinhões</a:t>
              </a:r>
            </a:p>
          </p:txBody>
        </p:sp>
        <p:sp>
          <p:nvSpPr>
            <p:cNvPr id="46" name="Retângulo 45">
              <a:extLst>
                <a:ext uri="{FF2B5EF4-FFF2-40B4-BE49-F238E27FC236}">
                  <a16:creationId xmlns:a16="http://schemas.microsoft.com/office/drawing/2014/main" id="{9618B614-B28D-F3F9-E92E-C1B532B02356}"/>
                </a:ext>
              </a:extLst>
            </p:cNvPr>
            <p:cNvSpPr/>
            <p:nvPr/>
          </p:nvSpPr>
          <p:spPr>
            <a:xfrm>
              <a:off x="9149790" y="3855885"/>
              <a:ext cx="244475" cy="244475"/>
            </a:xfrm>
            <a:prstGeom prst="rect">
              <a:avLst/>
            </a:prstGeom>
            <a:solidFill>
              <a:srgbClr val="FF0000">
                <a:alpha val="16078"/>
              </a:srgbClr>
            </a:solidFill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00"/>
            </a:p>
          </p:txBody>
        </p:sp>
        <p:cxnSp>
          <p:nvCxnSpPr>
            <p:cNvPr id="47" name="Conector de Seta Reta 46">
              <a:extLst>
                <a:ext uri="{FF2B5EF4-FFF2-40B4-BE49-F238E27FC236}">
                  <a16:creationId xmlns:a16="http://schemas.microsoft.com/office/drawing/2014/main" id="{A329EECE-CF6B-C3F3-35AD-1B77EF4320D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394265" y="4100360"/>
              <a:ext cx="359820" cy="33603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CaixaDeTexto 1">
              <a:extLst>
                <a:ext uri="{FF2B5EF4-FFF2-40B4-BE49-F238E27FC236}">
                  <a16:creationId xmlns:a16="http://schemas.microsoft.com/office/drawing/2014/main" id="{63289BD7-3E19-C823-92F8-13A3267466FC}"/>
                </a:ext>
              </a:extLst>
            </p:cNvPr>
            <p:cNvSpPr txBox="1"/>
            <p:nvPr/>
          </p:nvSpPr>
          <p:spPr>
            <a:xfrm>
              <a:off x="11141041" y="4211727"/>
              <a:ext cx="676788" cy="33855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rtlCol="0">
              <a:spAutoFit/>
            </a:bodyPr>
            <a:lstStyle>
              <a:defPPr>
                <a:defRPr lang="pt-BR"/>
              </a:defPPr>
              <a:lvl1pPr algn="r">
                <a:defRPr/>
              </a:lvl1pPr>
            </a:lstStyle>
            <a:p>
              <a:r>
                <a:rPr lang="pt-BR" sz="1600" dirty="0"/>
                <a:t>72km</a:t>
              </a:r>
            </a:p>
          </p:txBody>
        </p:sp>
      </p:grpSp>
      <p:grpSp>
        <p:nvGrpSpPr>
          <p:cNvPr id="4104" name="Agrupar 4103">
            <a:extLst>
              <a:ext uri="{FF2B5EF4-FFF2-40B4-BE49-F238E27FC236}">
                <a16:creationId xmlns:a16="http://schemas.microsoft.com/office/drawing/2014/main" id="{054C62F0-D14E-CCF3-1E0F-BEC3BAF4024B}"/>
              </a:ext>
            </a:extLst>
          </p:cNvPr>
          <p:cNvGrpSpPr/>
          <p:nvPr/>
        </p:nvGrpSpPr>
        <p:grpSpPr>
          <a:xfrm>
            <a:off x="6761162" y="2581016"/>
            <a:ext cx="5328065" cy="1105454"/>
            <a:chOff x="6761162" y="2329228"/>
            <a:chExt cx="5328065" cy="1105454"/>
          </a:xfrm>
        </p:grpSpPr>
        <p:sp>
          <p:nvSpPr>
            <p:cNvPr id="43" name="Retângulo 42">
              <a:extLst>
                <a:ext uri="{FF2B5EF4-FFF2-40B4-BE49-F238E27FC236}">
                  <a16:creationId xmlns:a16="http://schemas.microsoft.com/office/drawing/2014/main" id="{507D66A7-268C-8330-0699-D546331085C9}"/>
                </a:ext>
              </a:extLst>
            </p:cNvPr>
            <p:cNvSpPr/>
            <p:nvPr/>
          </p:nvSpPr>
          <p:spPr>
            <a:xfrm>
              <a:off x="6761162" y="2329228"/>
              <a:ext cx="244475" cy="244475"/>
            </a:xfrm>
            <a:prstGeom prst="rect">
              <a:avLst/>
            </a:prstGeom>
            <a:solidFill>
              <a:srgbClr val="FF0000">
                <a:alpha val="16078"/>
              </a:srgbClr>
            </a:solidFill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00"/>
            </a:p>
          </p:txBody>
        </p:sp>
        <p:grpSp>
          <p:nvGrpSpPr>
            <p:cNvPr id="4097" name="Agrupar 4096">
              <a:extLst>
                <a:ext uri="{FF2B5EF4-FFF2-40B4-BE49-F238E27FC236}">
                  <a16:creationId xmlns:a16="http://schemas.microsoft.com/office/drawing/2014/main" id="{D0502C0E-4A44-B292-5AFE-464FD6A929E2}"/>
                </a:ext>
              </a:extLst>
            </p:cNvPr>
            <p:cNvGrpSpPr/>
            <p:nvPr/>
          </p:nvGrpSpPr>
          <p:grpSpPr>
            <a:xfrm>
              <a:off x="7005637" y="2448436"/>
              <a:ext cx="5083590" cy="986246"/>
              <a:chOff x="7005637" y="2448436"/>
              <a:chExt cx="5083590" cy="986246"/>
            </a:xfrm>
          </p:grpSpPr>
          <p:pic>
            <p:nvPicPr>
              <p:cNvPr id="12" name="Imagem 11">
                <a:extLst>
                  <a:ext uri="{FF2B5EF4-FFF2-40B4-BE49-F238E27FC236}">
                    <a16:creationId xmlns:a16="http://schemas.microsoft.com/office/drawing/2014/main" id="{F7F32016-70CD-F762-EABC-5E8E11218C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810656" y="2451466"/>
                <a:ext cx="1254954" cy="983216"/>
              </a:xfrm>
              <a:prstGeom prst="rect">
                <a:avLst/>
              </a:prstGeom>
              <a:ln w="12700">
                <a:solidFill>
                  <a:srgbClr val="FF0000"/>
                </a:solidFill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058903D2-C99C-7AFB-A0A3-BE871CEF06A9}"/>
                  </a:ext>
                </a:extLst>
              </p:cNvPr>
              <p:cNvSpPr txBox="1"/>
              <p:nvPr/>
            </p:nvSpPr>
            <p:spPr>
              <a:xfrm>
                <a:off x="11024513" y="2448436"/>
                <a:ext cx="106471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t-BR" sz="1600" dirty="0"/>
                  <a:t>Maniçoba</a:t>
                </a:r>
              </a:p>
            </p:txBody>
          </p:sp>
          <p:cxnSp>
            <p:nvCxnSpPr>
              <p:cNvPr id="44" name="Conector de Seta Reta 43">
                <a:extLst>
                  <a:ext uri="{FF2B5EF4-FFF2-40B4-BE49-F238E27FC236}">
                    <a16:creationId xmlns:a16="http://schemas.microsoft.com/office/drawing/2014/main" id="{F062A9AB-CB26-4163-8DB8-00397593498B}"/>
                  </a:ext>
                </a:extLst>
              </p:cNvPr>
              <p:cNvCxnSpPr>
                <a:cxnSpLocks/>
                <a:stCxn id="12" idx="1"/>
                <a:endCxn id="43" idx="3"/>
              </p:cNvCxnSpPr>
              <p:nvPr/>
            </p:nvCxnSpPr>
            <p:spPr>
              <a:xfrm flipH="1" flipV="1">
                <a:off x="7005637" y="2451466"/>
                <a:ext cx="2805019" cy="491608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873A9BEE-D557-EFEF-8D75-F92470AA0316}"/>
                  </a:ext>
                </a:extLst>
              </p:cNvPr>
              <p:cNvSpPr txBox="1"/>
              <p:nvPr/>
            </p:nvSpPr>
            <p:spPr>
              <a:xfrm>
                <a:off x="11137866" y="2758408"/>
                <a:ext cx="676788" cy="33855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none" rtlCol="0">
                <a:spAutoFit/>
              </a:bodyPr>
              <a:lstStyle>
                <a:defPPr>
                  <a:defRPr lang="pt-BR"/>
                </a:defPPr>
                <a:lvl1pPr algn="r">
                  <a:defRPr/>
                </a:lvl1pPr>
              </a:lstStyle>
              <a:p>
                <a:r>
                  <a:rPr lang="pt-BR" sz="1600" dirty="0"/>
                  <a:t>34km</a:t>
                </a:r>
              </a:p>
            </p:txBody>
          </p:sp>
        </p:grpSp>
      </p:grpSp>
      <p:grpSp>
        <p:nvGrpSpPr>
          <p:cNvPr id="4102" name="Agrupar 4101">
            <a:extLst>
              <a:ext uri="{FF2B5EF4-FFF2-40B4-BE49-F238E27FC236}">
                <a16:creationId xmlns:a16="http://schemas.microsoft.com/office/drawing/2014/main" id="{05A11A91-A626-FCCE-6363-5B4AF93D8C56}"/>
              </a:ext>
            </a:extLst>
          </p:cNvPr>
          <p:cNvGrpSpPr/>
          <p:nvPr/>
        </p:nvGrpSpPr>
        <p:grpSpPr>
          <a:xfrm>
            <a:off x="8256872" y="5509436"/>
            <a:ext cx="3803536" cy="1317733"/>
            <a:chOff x="8256872" y="5257648"/>
            <a:chExt cx="3803536" cy="1317733"/>
          </a:xfrm>
        </p:grpSpPr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E52280BC-1D33-A21C-B01C-D3FEA565AA2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10656" y="5349918"/>
              <a:ext cx="1299102" cy="1225463"/>
            </a:xfrm>
            <a:prstGeom prst="rect">
              <a:avLst/>
            </a:prstGeom>
            <a:ln w="12700">
              <a:solidFill>
                <a:srgbClr val="FF0000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3722F5AA-FC0E-236C-9661-C0F88DF85D91}"/>
                </a:ext>
              </a:extLst>
            </p:cNvPr>
            <p:cNvSpPr txBox="1"/>
            <p:nvPr/>
          </p:nvSpPr>
          <p:spPr>
            <a:xfrm>
              <a:off x="11125217" y="5416903"/>
              <a:ext cx="93519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600" dirty="0"/>
                <a:t>Abóbora</a:t>
              </a:r>
            </a:p>
          </p:txBody>
        </p:sp>
        <p:sp>
          <p:nvSpPr>
            <p:cNvPr id="40" name="Retângulo 39">
              <a:extLst>
                <a:ext uri="{FF2B5EF4-FFF2-40B4-BE49-F238E27FC236}">
                  <a16:creationId xmlns:a16="http://schemas.microsoft.com/office/drawing/2014/main" id="{0232FC5E-5CCF-8317-C437-18D68B6252ED}"/>
                </a:ext>
              </a:extLst>
            </p:cNvPr>
            <p:cNvSpPr/>
            <p:nvPr/>
          </p:nvSpPr>
          <p:spPr>
            <a:xfrm>
              <a:off x="8256872" y="5257648"/>
              <a:ext cx="244475" cy="244475"/>
            </a:xfrm>
            <a:prstGeom prst="rect">
              <a:avLst/>
            </a:prstGeom>
            <a:solidFill>
              <a:srgbClr val="FF0000">
                <a:alpha val="16078"/>
              </a:srgbClr>
            </a:solidFill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00"/>
            </a:p>
          </p:txBody>
        </p:sp>
        <p:cxnSp>
          <p:nvCxnSpPr>
            <p:cNvPr id="41" name="Conector de Seta Reta 40">
              <a:extLst>
                <a:ext uri="{FF2B5EF4-FFF2-40B4-BE49-F238E27FC236}">
                  <a16:creationId xmlns:a16="http://schemas.microsoft.com/office/drawing/2014/main" id="{DA87B1C5-7282-C860-6BB8-CDFC92060DD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01347" y="5502123"/>
              <a:ext cx="1296886" cy="46052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7966BE8F-C91E-0AF6-2FA7-481EC5412923}"/>
                </a:ext>
              </a:extLst>
            </p:cNvPr>
            <p:cNvSpPr txBox="1"/>
            <p:nvPr/>
          </p:nvSpPr>
          <p:spPr>
            <a:xfrm>
              <a:off x="11199917" y="5732386"/>
              <a:ext cx="785793" cy="33855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rtlCol="0">
              <a:spAutoFit/>
            </a:bodyPr>
            <a:lstStyle>
              <a:defPPr>
                <a:defRPr lang="pt-BR"/>
              </a:defPPr>
              <a:lvl1pPr algn="r">
                <a:defRPr/>
              </a:lvl1pPr>
            </a:lstStyle>
            <a:p>
              <a:r>
                <a:rPr lang="pt-BR" sz="1600" dirty="0"/>
                <a:t>102km</a:t>
              </a:r>
            </a:p>
          </p:txBody>
        </p:sp>
      </p:grpSp>
      <p:grpSp>
        <p:nvGrpSpPr>
          <p:cNvPr id="54" name="Agrupar 53">
            <a:extLst>
              <a:ext uri="{FF2B5EF4-FFF2-40B4-BE49-F238E27FC236}">
                <a16:creationId xmlns:a16="http://schemas.microsoft.com/office/drawing/2014/main" id="{6A383BEA-644F-7140-0333-9727758FCB2E}"/>
              </a:ext>
            </a:extLst>
          </p:cNvPr>
          <p:cNvGrpSpPr/>
          <p:nvPr/>
        </p:nvGrpSpPr>
        <p:grpSpPr>
          <a:xfrm>
            <a:off x="117800" y="948484"/>
            <a:ext cx="6147697" cy="3453158"/>
            <a:chOff x="117800" y="696696"/>
            <a:chExt cx="6147697" cy="3453158"/>
          </a:xfrm>
        </p:grpSpPr>
        <p:pic>
          <p:nvPicPr>
            <p:cNvPr id="30" name="Imagem 29">
              <a:extLst>
                <a:ext uri="{FF2B5EF4-FFF2-40B4-BE49-F238E27FC236}">
                  <a16:creationId xmlns:a16="http://schemas.microsoft.com/office/drawing/2014/main" id="{50BCC481-493A-CA06-5BDF-BD2BCA9B5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12947" y="696696"/>
              <a:ext cx="1231207" cy="1247947"/>
            </a:xfrm>
            <a:prstGeom prst="rect">
              <a:avLst/>
            </a:prstGeom>
            <a:ln w="12700">
              <a:solidFill>
                <a:srgbClr val="FF0000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31" name="CaixaDeTexto 30">
              <a:extLst>
                <a:ext uri="{FF2B5EF4-FFF2-40B4-BE49-F238E27FC236}">
                  <a16:creationId xmlns:a16="http://schemas.microsoft.com/office/drawing/2014/main" id="{78D004F6-D274-38E4-A35E-91357FB9D41B}"/>
                </a:ext>
              </a:extLst>
            </p:cNvPr>
            <p:cNvSpPr txBox="1"/>
            <p:nvPr/>
          </p:nvSpPr>
          <p:spPr>
            <a:xfrm>
              <a:off x="117800" y="850980"/>
              <a:ext cx="103502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pt-BR"/>
              </a:defPPr>
              <a:lvl1pPr algn="ctr"/>
            </a:lstStyle>
            <a:p>
              <a:r>
                <a:rPr lang="pt-BR" sz="1600" dirty="0"/>
                <a:t>Carnaíba</a:t>
              </a:r>
            </a:p>
            <a:p>
              <a:r>
                <a:rPr lang="pt-BR" sz="1600" dirty="0"/>
                <a:t>do Sertão</a:t>
              </a:r>
            </a:p>
          </p:txBody>
        </p:sp>
        <p:sp>
          <p:nvSpPr>
            <p:cNvPr id="62" name="Retângulo 61">
              <a:extLst>
                <a:ext uri="{FF2B5EF4-FFF2-40B4-BE49-F238E27FC236}">
                  <a16:creationId xmlns:a16="http://schemas.microsoft.com/office/drawing/2014/main" id="{EF7BA8F5-6EFD-0AED-034B-9BD489B99554}"/>
                </a:ext>
              </a:extLst>
            </p:cNvPr>
            <p:cNvSpPr/>
            <p:nvPr/>
          </p:nvSpPr>
          <p:spPr>
            <a:xfrm>
              <a:off x="6021022" y="3905379"/>
              <a:ext cx="244475" cy="244475"/>
            </a:xfrm>
            <a:prstGeom prst="rect">
              <a:avLst/>
            </a:prstGeom>
            <a:solidFill>
              <a:srgbClr val="FF0000">
                <a:alpha val="16078"/>
              </a:srgbClr>
            </a:solidFill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00"/>
            </a:p>
          </p:txBody>
        </p:sp>
        <p:cxnSp>
          <p:nvCxnSpPr>
            <p:cNvPr id="63" name="Conector de Seta Reta 62">
              <a:extLst>
                <a:ext uri="{FF2B5EF4-FFF2-40B4-BE49-F238E27FC236}">
                  <a16:creationId xmlns:a16="http://schemas.microsoft.com/office/drawing/2014/main" id="{8D8E2A79-4A44-93B9-6FF8-2255D6176B64}"/>
                </a:ext>
              </a:extLst>
            </p:cNvPr>
            <p:cNvCxnSpPr>
              <a:cxnSpLocks/>
              <a:stCxn id="30" idx="3"/>
            </p:cNvCxnSpPr>
            <p:nvPr/>
          </p:nvCxnSpPr>
          <p:spPr>
            <a:xfrm>
              <a:off x="2444154" y="1320670"/>
              <a:ext cx="3559638" cy="265760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A3347C6F-4D26-06B0-2612-77B02091BDB8}"/>
                </a:ext>
              </a:extLst>
            </p:cNvPr>
            <p:cNvSpPr txBox="1"/>
            <p:nvPr/>
          </p:nvSpPr>
          <p:spPr>
            <a:xfrm>
              <a:off x="481918" y="1402042"/>
              <a:ext cx="676788" cy="33855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rtlCol="0">
              <a:spAutoFit/>
            </a:bodyPr>
            <a:lstStyle/>
            <a:p>
              <a:pPr algn="r"/>
              <a:r>
                <a:rPr lang="pt-BR" sz="1600" dirty="0"/>
                <a:t>21km</a:t>
              </a:r>
            </a:p>
          </p:txBody>
        </p:sp>
      </p:grpSp>
      <p:grpSp>
        <p:nvGrpSpPr>
          <p:cNvPr id="4100" name="Agrupar 4099">
            <a:extLst>
              <a:ext uri="{FF2B5EF4-FFF2-40B4-BE49-F238E27FC236}">
                <a16:creationId xmlns:a16="http://schemas.microsoft.com/office/drawing/2014/main" id="{D01655D6-FF17-8326-F7CA-5F07B86CE8C1}"/>
              </a:ext>
            </a:extLst>
          </p:cNvPr>
          <p:cNvGrpSpPr/>
          <p:nvPr/>
        </p:nvGrpSpPr>
        <p:grpSpPr>
          <a:xfrm>
            <a:off x="272591" y="3902630"/>
            <a:ext cx="6359716" cy="1333866"/>
            <a:chOff x="272591" y="3650842"/>
            <a:chExt cx="6359716" cy="1333866"/>
          </a:xfrm>
        </p:grpSpPr>
        <p:pic>
          <p:nvPicPr>
            <p:cNvPr id="24" name="Imagem 23">
              <a:extLst>
                <a:ext uri="{FF2B5EF4-FFF2-40B4-BE49-F238E27FC236}">
                  <a16:creationId xmlns:a16="http://schemas.microsoft.com/office/drawing/2014/main" id="{92A1DDBC-65E5-C7F3-0EF0-EDBFCFB38B8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63948" y="3650842"/>
              <a:ext cx="1269712" cy="1262514"/>
            </a:xfrm>
            <a:prstGeom prst="rect">
              <a:avLst/>
            </a:prstGeom>
            <a:ln w="12700">
              <a:solidFill>
                <a:srgbClr val="FF0000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8F5C97B2-517D-6DC8-78E7-D9AAB2A677B6}"/>
                </a:ext>
              </a:extLst>
            </p:cNvPr>
            <p:cNvSpPr txBox="1"/>
            <p:nvPr/>
          </p:nvSpPr>
          <p:spPr>
            <a:xfrm>
              <a:off x="272591" y="3839450"/>
              <a:ext cx="87754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600" dirty="0" err="1"/>
                <a:t>Juremal</a:t>
              </a:r>
              <a:endParaRPr lang="pt-BR" sz="1600" dirty="0"/>
            </a:p>
          </p:txBody>
        </p:sp>
        <p:sp>
          <p:nvSpPr>
            <p:cNvPr id="55" name="Retângulo 54">
              <a:extLst>
                <a:ext uri="{FF2B5EF4-FFF2-40B4-BE49-F238E27FC236}">
                  <a16:creationId xmlns:a16="http://schemas.microsoft.com/office/drawing/2014/main" id="{C9E8F7A6-86EC-C602-B60B-162258C9980D}"/>
                </a:ext>
              </a:extLst>
            </p:cNvPr>
            <p:cNvSpPr/>
            <p:nvPr/>
          </p:nvSpPr>
          <p:spPr>
            <a:xfrm>
              <a:off x="6387832" y="4740233"/>
              <a:ext cx="244475" cy="244475"/>
            </a:xfrm>
            <a:prstGeom prst="rect">
              <a:avLst/>
            </a:prstGeom>
            <a:solidFill>
              <a:srgbClr val="FF0000">
                <a:alpha val="16078"/>
              </a:srgbClr>
            </a:solidFill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00"/>
            </a:p>
          </p:txBody>
        </p:sp>
        <p:cxnSp>
          <p:nvCxnSpPr>
            <p:cNvPr id="56" name="Conector de Seta Reta 55">
              <a:extLst>
                <a:ext uri="{FF2B5EF4-FFF2-40B4-BE49-F238E27FC236}">
                  <a16:creationId xmlns:a16="http://schemas.microsoft.com/office/drawing/2014/main" id="{B4157EE0-1BA2-0943-29A9-EFB4D34BB980}"/>
                </a:ext>
              </a:extLst>
            </p:cNvPr>
            <p:cNvCxnSpPr>
              <a:cxnSpLocks/>
              <a:stCxn id="24" idx="3"/>
              <a:endCxn id="55" idx="1"/>
            </p:cNvCxnSpPr>
            <p:nvPr/>
          </p:nvCxnSpPr>
          <p:spPr>
            <a:xfrm>
              <a:off x="2433660" y="4282099"/>
              <a:ext cx="3954172" cy="58037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81931B31-B9EE-BE47-0873-99BA8AE642AF}"/>
                </a:ext>
              </a:extLst>
            </p:cNvPr>
            <p:cNvSpPr txBox="1"/>
            <p:nvPr/>
          </p:nvSpPr>
          <p:spPr>
            <a:xfrm>
              <a:off x="477635" y="4190359"/>
              <a:ext cx="676788" cy="33855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rtlCol="0">
              <a:spAutoFit/>
            </a:bodyPr>
            <a:lstStyle>
              <a:defPPr>
                <a:defRPr lang="pt-BR"/>
              </a:defPPr>
              <a:lvl1pPr algn="r">
                <a:defRPr/>
              </a:lvl1pPr>
            </a:lstStyle>
            <a:p>
              <a:r>
                <a:rPr lang="pt-BR" sz="1600" dirty="0"/>
                <a:t>37km</a:t>
              </a:r>
            </a:p>
          </p:txBody>
        </p:sp>
      </p:grpSp>
      <p:grpSp>
        <p:nvGrpSpPr>
          <p:cNvPr id="4101" name="Agrupar 4100">
            <a:extLst>
              <a:ext uri="{FF2B5EF4-FFF2-40B4-BE49-F238E27FC236}">
                <a16:creationId xmlns:a16="http://schemas.microsoft.com/office/drawing/2014/main" id="{CEB65888-96AA-E2C6-F0FB-8E4B867731FC}"/>
              </a:ext>
            </a:extLst>
          </p:cNvPr>
          <p:cNvGrpSpPr/>
          <p:nvPr/>
        </p:nvGrpSpPr>
        <p:grpSpPr>
          <a:xfrm>
            <a:off x="88620" y="5477524"/>
            <a:ext cx="7001857" cy="1349645"/>
            <a:chOff x="88620" y="5225736"/>
            <a:chExt cx="7001857" cy="1349645"/>
          </a:xfrm>
        </p:grpSpPr>
        <p:pic>
          <p:nvPicPr>
            <p:cNvPr id="21" name="Imagem 20">
              <a:extLst>
                <a:ext uri="{FF2B5EF4-FFF2-40B4-BE49-F238E27FC236}">
                  <a16:creationId xmlns:a16="http://schemas.microsoft.com/office/drawing/2014/main" id="{667832AB-EC8F-0712-B4FE-9EEAAB9AAAA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74442" y="5225736"/>
              <a:ext cx="1269712" cy="1349645"/>
            </a:xfrm>
            <a:prstGeom prst="rect">
              <a:avLst/>
            </a:prstGeom>
            <a:ln w="12700">
              <a:solidFill>
                <a:srgbClr val="FF0000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2" name="CaixaDeTexto 21">
              <a:extLst>
                <a:ext uri="{FF2B5EF4-FFF2-40B4-BE49-F238E27FC236}">
                  <a16:creationId xmlns:a16="http://schemas.microsoft.com/office/drawing/2014/main" id="{2848F464-C613-6C7F-336F-5647370B8828}"/>
                </a:ext>
              </a:extLst>
            </p:cNvPr>
            <p:cNvSpPr txBox="1"/>
            <p:nvPr/>
          </p:nvSpPr>
          <p:spPr>
            <a:xfrm>
              <a:off x="88620" y="5403933"/>
              <a:ext cx="11584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600" dirty="0"/>
                <a:t>Massaroca</a:t>
              </a:r>
            </a:p>
          </p:txBody>
        </p:sp>
        <p:sp>
          <p:nvSpPr>
            <p:cNvPr id="49" name="Retângulo 48">
              <a:extLst>
                <a:ext uri="{FF2B5EF4-FFF2-40B4-BE49-F238E27FC236}">
                  <a16:creationId xmlns:a16="http://schemas.microsoft.com/office/drawing/2014/main" id="{47B37148-9C9B-57B5-C815-5BB0B01AB261}"/>
                </a:ext>
              </a:extLst>
            </p:cNvPr>
            <p:cNvSpPr/>
            <p:nvPr/>
          </p:nvSpPr>
          <p:spPr>
            <a:xfrm>
              <a:off x="6846002" y="5629874"/>
              <a:ext cx="244475" cy="244475"/>
            </a:xfrm>
            <a:prstGeom prst="rect">
              <a:avLst/>
            </a:prstGeom>
            <a:solidFill>
              <a:srgbClr val="FF0000">
                <a:alpha val="16078"/>
              </a:srgbClr>
            </a:solidFill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00"/>
            </a:p>
          </p:txBody>
        </p:sp>
        <p:cxnSp>
          <p:nvCxnSpPr>
            <p:cNvPr id="50" name="Conector de Seta Reta 49">
              <a:extLst>
                <a:ext uri="{FF2B5EF4-FFF2-40B4-BE49-F238E27FC236}">
                  <a16:creationId xmlns:a16="http://schemas.microsoft.com/office/drawing/2014/main" id="{73DF45A2-4EAD-52BC-4439-25063152A574}"/>
                </a:ext>
              </a:extLst>
            </p:cNvPr>
            <p:cNvCxnSpPr>
              <a:cxnSpLocks/>
              <a:stCxn id="21" idx="3"/>
              <a:endCxn id="49" idx="1"/>
            </p:cNvCxnSpPr>
            <p:nvPr/>
          </p:nvCxnSpPr>
          <p:spPr>
            <a:xfrm flipV="1">
              <a:off x="2444154" y="5752112"/>
              <a:ext cx="4401848" cy="14844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8009D0B0-564C-98DC-80FA-D6ABA014B174}"/>
                </a:ext>
              </a:extLst>
            </p:cNvPr>
            <p:cNvSpPr txBox="1"/>
            <p:nvPr/>
          </p:nvSpPr>
          <p:spPr>
            <a:xfrm>
              <a:off x="481918" y="5722813"/>
              <a:ext cx="676788" cy="33855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rtlCol="0">
              <a:spAutoFit/>
            </a:bodyPr>
            <a:lstStyle>
              <a:defPPr>
                <a:defRPr lang="pt-BR"/>
              </a:defPPr>
              <a:lvl1pPr algn="r">
                <a:defRPr/>
              </a:lvl1pPr>
            </a:lstStyle>
            <a:p>
              <a:r>
                <a:rPr lang="pt-BR" sz="1600" dirty="0"/>
                <a:t>56km</a:t>
              </a:r>
            </a:p>
          </p:txBody>
        </p:sp>
      </p:grpSp>
      <p:sp>
        <p:nvSpPr>
          <p:cNvPr id="20" name="Forma Livre: Forma 19">
            <a:extLst>
              <a:ext uri="{FF2B5EF4-FFF2-40B4-BE49-F238E27FC236}">
                <a16:creationId xmlns:a16="http://schemas.microsoft.com/office/drawing/2014/main" id="{A0E3392A-CE79-A4B0-712F-28A00957AEC9}"/>
              </a:ext>
            </a:extLst>
          </p:cNvPr>
          <p:cNvSpPr/>
          <p:nvPr/>
        </p:nvSpPr>
        <p:spPr>
          <a:xfrm>
            <a:off x="5717381" y="3375988"/>
            <a:ext cx="3593307" cy="854869"/>
          </a:xfrm>
          <a:custGeom>
            <a:avLst/>
            <a:gdLst>
              <a:gd name="connsiteX0" fmla="*/ 0 w 3593307"/>
              <a:gd name="connsiteY0" fmla="*/ 0 h 854869"/>
              <a:gd name="connsiteX1" fmla="*/ 76200 w 3593307"/>
              <a:gd name="connsiteY1" fmla="*/ 114300 h 854869"/>
              <a:gd name="connsiteX2" fmla="*/ 335757 w 3593307"/>
              <a:gd name="connsiteY2" fmla="*/ 161925 h 854869"/>
              <a:gd name="connsiteX3" fmla="*/ 616744 w 3593307"/>
              <a:gd name="connsiteY3" fmla="*/ 83344 h 854869"/>
              <a:gd name="connsiteX4" fmla="*/ 1643063 w 3593307"/>
              <a:gd name="connsiteY4" fmla="*/ 311944 h 854869"/>
              <a:gd name="connsiteX5" fmla="*/ 1826419 w 3593307"/>
              <a:gd name="connsiteY5" fmla="*/ 371475 h 854869"/>
              <a:gd name="connsiteX6" fmla="*/ 2050257 w 3593307"/>
              <a:gd name="connsiteY6" fmla="*/ 461963 h 854869"/>
              <a:gd name="connsiteX7" fmla="*/ 2190750 w 3593307"/>
              <a:gd name="connsiteY7" fmla="*/ 476250 h 854869"/>
              <a:gd name="connsiteX8" fmla="*/ 2362200 w 3593307"/>
              <a:gd name="connsiteY8" fmla="*/ 542925 h 854869"/>
              <a:gd name="connsiteX9" fmla="*/ 2902744 w 3593307"/>
              <a:gd name="connsiteY9" fmla="*/ 581025 h 854869"/>
              <a:gd name="connsiteX10" fmla="*/ 3052763 w 3593307"/>
              <a:gd name="connsiteY10" fmla="*/ 647700 h 854869"/>
              <a:gd name="connsiteX11" fmla="*/ 3433763 w 3593307"/>
              <a:gd name="connsiteY11" fmla="*/ 792956 h 854869"/>
              <a:gd name="connsiteX12" fmla="*/ 3593307 w 3593307"/>
              <a:gd name="connsiteY12" fmla="*/ 854869 h 854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93307" h="854869">
                <a:moveTo>
                  <a:pt x="0" y="0"/>
                </a:moveTo>
                <a:lnTo>
                  <a:pt x="76200" y="114300"/>
                </a:lnTo>
                <a:lnTo>
                  <a:pt x="335757" y="161925"/>
                </a:lnTo>
                <a:lnTo>
                  <a:pt x="616744" y="83344"/>
                </a:lnTo>
                <a:lnTo>
                  <a:pt x="1643063" y="311944"/>
                </a:lnTo>
                <a:lnTo>
                  <a:pt x="1826419" y="371475"/>
                </a:lnTo>
                <a:lnTo>
                  <a:pt x="2050257" y="461963"/>
                </a:lnTo>
                <a:lnTo>
                  <a:pt x="2190750" y="476250"/>
                </a:lnTo>
                <a:lnTo>
                  <a:pt x="2362200" y="542925"/>
                </a:lnTo>
                <a:lnTo>
                  <a:pt x="2902744" y="581025"/>
                </a:lnTo>
                <a:lnTo>
                  <a:pt x="3052763" y="647700"/>
                </a:lnTo>
                <a:lnTo>
                  <a:pt x="3433763" y="792956"/>
                </a:lnTo>
                <a:lnTo>
                  <a:pt x="3593307" y="854869"/>
                </a:lnTo>
              </a:path>
            </a:pathLst>
          </a:custGeom>
          <a:noFill/>
          <a:ln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4571D0D-FDF0-90D3-12C5-1B7CAEE7CD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46904" flipH="1">
            <a:off x="5954466" y="3118820"/>
            <a:ext cx="555432" cy="299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099" name="Agrupar 4098">
            <a:extLst>
              <a:ext uri="{FF2B5EF4-FFF2-40B4-BE49-F238E27FC236}">
                <a16:creationId xmlns:a16="http://schemas.microsoft.com/office/drawing/2014/main" id="{2AB05E08-40D6-6CC5-E308-FAC2B92335A8}"/>
              </a:ext>
            </a:extLst>
          </p:cNvPr>
          <p:cNvGrpSpPr/>
          <p:nvPr/>
        </p:nvGrpSpPr>
        <p:grpSpPr>
          <a:xfrm>
            <a:off x="455521" y="2418274"/>
            <a:ext cx="4723956" cy="2459082"/>
            <a:chOff x="455521" y="2166486"/>
            <a:chExt cx="4723956" cy="2459082"/>
          </a:xfrm>
        </p:grpSpPr>
        <p:sp>
          <p:nvSpPr>
            <p:cNvPr id="59" name="Retângulo 58">
              <a:extLst>
                <a:ext uri="{FF2B5EF4-FFF2-40B4-BE49-F238E27FC236}">
                  <a16:creationId xmlns:a16="http://schemas.microsoft.com/office/drawing/2014/main" id="{DD2432DC-244A-ACF6-3F24-C07A63A33FB2}"/>
                </a:ext>
              </a:extLst>
            </p:cNvPr>
            <p:cNvSpPr/>
            <p:nvPr/>
          </p:nvSpPr>
          <p:spPr>
            <a:xfrm>
              <a:off x="4935002" y="4381093"/>
              <a:ext cx="244475" cy="244475"/>
            </a:xfrm>
            <a:prstGeom prst="rect">
              <a:avLst/>
            </a:prstGeom>
            <a:solidFill>
              <a:srgbClr val="FF0000">
                <a:alpha val="16078"/>
              </a:srgbClr>
            </a:solidFill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00"/>
            </a:p>
          </p:txBody>
        </p:sp>
        <p:grpSp>
          <p:nvGrpSpPr>
            <p:cNvPr id="4096" name="Agrupar 4095">
              <a:extLst>
                <a:ext uri="{FF2B5EF4-FFF2-40B4-BE49-F238E27FC236}">
                  <a16:creationId xmlns:a16="http://schemas.microsoft.com/office/drawing/2014/main" id="{39BE0C2F-FDEB-751E-425C-D8BD17A4D525}"/>
                </a:ext>
              </a:extLst>
            </p:cNvPr>
            <p:cNvGrpSpPr/>
            <p:nvPr/>
          </p:nvGrpSpPr>
          <p:grpSpPr>
            <a:xfrm>
              <a:off x="455521" y="2166486"/>
              <a:ext cx="4462251" cy="2287504"/>
              <a:chOff x="455521" y="2166486"/>
              <a:chExt cx="4462251" cy="2287504"/>
            </a:xfrm>
          </p:grpSpPr>
          <p:cxnSp>
            <p:nvCxnSpPr>
              <p:cNvPr id="60" name="Conector de Seta Reta 59">
                <a:extLst>
                  <a:ext uri="{FF2B5EF4-FFF2-40B4-BE49-F238E27FC236}">
                    <a16:creationId xmlns:a16="http://schemas.microsoft.com/office/drawing/2014/main" id="{973D97E1-BC03-B794-FE5E-97CC6912887D}"/>
                  </a:ext>
                </a:extLst>
              </p:cNvPr>
              <p:cNvCxnSpPr>
                <a:cxnSpLocks/>
                <a:stCxn id="27" idx="3"/>
              </p:cNvCxnSpPr>
              <p:nvPr/>
            </p:nvCxnSpPr>
            <p:spPr>
              <a:xfrm>
                <a:off x="2444154" y="2797743"/>
                <a:ext cx="2473618" cy="1656247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B85EED1C-F946-F2C6-BF4F-6EB543A981EF}"/>
                  </a:ext>
                </a:extLst>
              </p:cNvPr>
              <p:cNvSpPr txBox="1"/>
              <p:nvPr/>
            </p:nvSpPr>
            <p:spPr>
              <a:xfrm>
                <a:off x="512304" y="2613077"/>
                <a:ext cx="676788" cy="33855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none" rtlCol="0">
                <a:spAutoFit/>
              </a:bodyPr>
              <a:lstStyle>
                <a:defPPr>
                  <a:defRPr lang="pt-BR"/>
                </a:defPPr>
                <a:lvl1pPr algn="r">
                  <a:defRPr/>
                </a:lvl1pPr>
              </a:lstStyle>
              <a:p>
                <a:r>
                  <a:rPr lang="pt-BR" sz="1600" dirty="0"/>
                  <a:t>31km</a:t>
                </a:r>
              </a:p>
            </p:txBody>
          </p:sp>
          <p:pic>
            <p:nvPicPr>
              <p:cNvPr id="27" name="Imagem 26">
                <a:extLst>
                  <a:ext uri="{FF2B5EF4-FFF2-40B4-BE49-F238E27FC236}">
                    <a16:creationId xmlns:a16="http://schemas.microsoft.com/office/drawing/2014/main" id="{B0D4F86D-0141-B351-87A1-B64C754F93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195303" y="2166486"/>
                <a:ext cx="1248851" cy="1262514"/>
              </a:xfrm>
              <a:prstGeom prst="rect">
                <a:avLst/>
              </a:prstGeom>
              <a:ln w="12700">
                <a:solidFill>
                  <a:srgbClr val="FF0000"/>
                </a:solidFill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28" name="CaixaDeTexto 27">
                <a:extLst>
                  <a:ext uri="{FF2B5EF4-FFF2-40B4-BE49-F238E27FC236}">
                    <a16:creationId xmlns:a16="http://schemas.microsoft.com/office/drawing/2014/main" id="{3F6CDE51-DFE1-E9CB-19F4-9E1D89C582A2}"/>
                  </a:ext>
                </a:extLst>
              </p:cNvPr>
              <p:cNvSpPr txBox="1"/>
              <p:nvPr/>
            </p:nvSpPr>
            <p:spPr>
              <a:xfrm>
                <a:off x="455521" y="2273842"/>
                <a:ext cx="70243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t-BR" sz="1600" dirty="0"/>
                  <a:t>Junco</a:t>
                </a:r>
              </a:p>
            </p:txBody>
          </p:sp>
        </p:grpSp>
      </p:grpSp>
      <p:grpSp>
        <p:nvGrpSpPr>
          <p:cNvPr id="61" name="Agrupar 60">
            <a:extLst>
              <a:ext uri="{FF2B5EF4-FFF2-40B4-BE49-F238E27FC236}">
                <a16:creationId xmlns:a16="http://schemas.microsoft.com/office/drawing/2014/main" id="{D2E49B33-E61F-BCBB-3338-243F7D010EBD}"/>
              </a:ext>
            </a:extLst>
          </p:cNvPr>
          <p:cNvGrpSpPr/>
          <p:nvPr/>
        </p:nvGrpSpPr>
        <p:grpSpPr>
          <a:xfrm>
            <a:off x="5167719" y="2728288"/>
            <a:ext cx="2298925" cy="1288256"/>
            <a:chOff x="5167719" y="2476500"/>
            <a:chExt cx="2298925" cy="1288256"/>
          </a:xfrm>
        </p:grpSpPr>
        <p:sp>
          <p:nvSpPr>
            <p:cNvPr id="26" name="Forma Livre: Forma 25">
              <a:extLst>
                <a:ext uri="{FF2B5EF4-FFF2-40B4-BE49-F238E27FC236}">
                  <a16:creationId xmlns:a16="http://schemas.microsoft.com/office/drawing/2014/main" id="{A6176575-27CE-EE30-9CDB-C8ECCC8F29DD}"/>
                </a:ext>
              </a:extLst>
            </p:cNvPr>
            <p:cNvSpPr/>
            <p:nvPr/>
          </p:nvSpPr>
          <p:spPr>
            <a:xfrm>
              <a:off x="5193506" y="2476500"/>
              <a:ext cx="2245519" cy="1288256"/>
            </a:xfrm>
            <a:custGeom>
              <a:avLst/>
              <a:gdLst>
                <a:gd name="connsiteX0" fmla="*/ 0 w 2245519"/>
                <a:gd name="connsiteY0" fmla="*/ 842963 h 1288256"/>
                <a:gd name="connsiteX1" fmla="*/ 0 w 2245519"/>
                <a:gd name="connsiteY1" fmla="*/ 904875 h 1288256"/>
                <a:gd name="connsiteX2" fmla="*/ 21432 w 2245519"/>
                <a:gd name="connsiteY2" fmla="*/ 916781 h 1288256"/>
                <a:gd name="connsiteX3" fmla="*/ 23813 w 2245519"/>
                <a:gd name="connsiteY3" fmla="*/ 950119 h 1288256"/>
                <a:gd name="connsiteX4" fmla="*/ 1176338 w 2245519"/>
                <a:gd name="connsiteY4" fmla="*/ 1288256 h 1288256"/>
                <a:gd name="connsiteX5" fmla="*/ 2064544 w 2245519"/>
                <a:gd name="connsiteY5" fmla="*/ 1273969 h 1288256"/>
                <a:gd name="connsiteX6" fmla="*/ 2245519 w 2245519"/>
                <a:gd name="connsiteY6" fmla="*/ 1107281 h 1288256"/>
                <a:gd name="connsiteX7" fmla="*/ 2216944 w 2245519"/>
                <a:gd name="connsiteY7" fmla="*/ 1092994 h 1288256"/>
                <a:gd name="connsiteX8" fmla="*/ 2235994 w 2245519"/>
                <a:gd name="connsiteY8" fmla="*/ 1052513 h 1288256"/>
                <a:gd name="connsiteX9" fmla="*/ 2243138 w 2245519"/>
                <a:gd name="connsiteY9" fmla="*/ 1028700 h 1288256"/>
                <a:gd name="connsiteX10" fmla="*/ 2219325 w 2245519"/>
                <a:gd name="connsiteY10" fmla="*/ 1004888 h 1288256"/>
                <a:gd name="connsiteX11" fmla="*/ 2200275 w 2245519"/>
                <a:gd name="connsiteY11" fmla="*/ 971550 h 1288256"/>
                <a:gd name="connsiteX12" fmla="*/ 2193132 w 2245519"/>
                <a:gd name="connsiteY12" fmla="*/ 931069 h 1288256"/>
                <a:gd name="connsiteX13" fmla="*/ 2188369 w 2245519"/>
                <a:gd name="connsiteY13" fmla="*/ 897731 h 1288256"/>
                <a:gd name="connsiteX14" fmla="*/ 2171700 w 2245519"/>
                <a:gd name="connsiteY14" fmla="*/ 888206 h 1288256"/>
                <a:gd name="connsiteX15" fmla="*/ 2150269 w 2245519"/>
                <a:gd name="connsiteY15" fmla="*/ 888206 h 1288256"/>
                <a:gd name="connsiteX16" fmla="*/ 2100263 w 2245519"/>
                <a:gd name="connsiteY16" fmla="*/ 890588 h 1288256"/>
                <a:gd name="connsiteX17" fmla="*/ 2074069 w 2245519"/>
                <a:gd name="connsiteY17" fmla="*/ 862013 h 1288256"/>
                <a:gd name="connsiteX18" fmla="*/ 2047875 w 2245519"/>
                <a:gd name="connsiteY18" fmla="*/ 823913 h 1288256"/>
                <a:gd name="connsiteX19" fmla="*/ 2024063 w 2245519"/>
                <a:gd name="connsiteY19" fmla="*/ 773906 h 1288256"/>
                <a:gd name="connsiteX20" fmla="*/ 1995488 w 2245519"/>
                <a:gd name="connsiteY20" fmla="*/ 747713 h 1288256"/>
                <a:gd name="connsiteX21" fmla="*/ 1981200 w 2245519"/>
                <a:gd name="connsiteY21" fmla="*/ 733425 h 1288256"/>
                <a:gd name="connsiteX22" fmla="*/ 1966913 w 2245519"/>
                <a:gd name="connsiteY22" fmla="*/ 726281 h 1288256"/>
                <a:gd name="connsiteX23" fmla="*/ 1916907 w 2245519"/>
                <a:gd name="connsiteY23" fmla="*/ 697706 h 1288256"/>
                <a:gd name="connsiteX24" fmla="*/ 1885950 w 2245519"/>
                <a:gd name="connsiteY24" fmla="*/ 695325 h 1288256"/>
                <a:gd name="connsiteX25" fmla="*/ 1847850 w 2245519"/>
                <a:gd name="connsiteY25" fmla="*/ 692944 h 1288256"/>
                <a:gd name="connsiteX26" fmla="*/ 1821657 w 2245519"/>
                <a:gd name="connsiteY26" fmla="*/ 692944 h 1288256"/>
                <a:gd name="connsiteX27" fmla="*/ 1802607 w 2245519"/>
                <a:gd name="connsiteY27" fmla="*/ 681038 h 1288256"/>
                <a:gd name="connsiteX28" fmla="*/ 1781175 w 2245519"/>
                <a:gd name="connsiteY28" fmla="*/ 669131 h 1288256"/>
                <a:gd name="connsiteX29" fmla="*/ 1757363 w 2245519"/>
                <a:gd name="connsiteY29" fmla="*/ 650081 h 1288256"/>
                <a:gd name="connsiteX30" fmla="*/ 1731169 w 2245519"/>
                <a:gd name="connsiteY30" fmla="*/ 638175 h 1288256"/>
                <a:gd name="connsiteX31" fmla="*/ 1700213 w 2245519"/>
                <a:gd name="connsiteY31" fmla="*/ 621506 h 1288256"/>
                <a:gd name="connsiteX32" fmla="*/ 1678782 w 2245519"/>
                <a:gd name="connsiteY32" fmla="*/ 602456 h 1288256"/>
                <a:gd name="connsiteX33" fmla="*/ 1688307 w 2245519"/>
                <a:gd name="connsiteY33" fmla="*/ 554831 h 1288256"/>
                <a:gd name="connsiteX34" fmla="*/ 1693069 w 2245519"/>
                <a:gd name="connsiteY34" fmla="*/ 531019 h 1288256"/>
                <a:gd name="connsiteX35" fmla="*/ 1697832 w 2245519"/>
                <a:gd name="connsiteY35" fmla="*/ 490538 h 1288256"/>
                <a:gd name="connsiteX36" fmla="*/ 1697832 w 2245519"/>
                <a:gd name="connsiteY36" fmla="*/ 457200 h 1288256"/>
                <a:gd name="connsiteX37" fmla="*/ 1700213 w 2245519"/>
                <a:gd name="connsiteY37" fmla="*/ 414338 h 1288256"/>
                <a:gd name="connsiteX38" fmla="*/ 1702594 w 2245519"/>
                <a:gd name="connsiteY38" fmla="*/ 390525 h 1288256"/>
                <a:gd name="connsiteX39" fmla="*/ 1702594 w 2245519"/>
                <a:gd name="connsiteY39" fmla="*/ 373856 h 1288256"/>
                <a:gd name="connsiteX40" fmla="*/ 1664494 w 2245519"/>
                <a:gd name="connsiteY40" fmla="*/ 357188 h 1288256"/>
                <a:gd name="connsiteX41" fmla="*/ 1635919 w 2245519"/>
                <a:gd name="connsiteY41" fmla="*/ 350044 h 1288256"/>
                <a:gd name="connsiteX42" fmla="*/ 1614488 w 2245519"/>
                <a:gd name="connsiteY42" fmla="*/ 342900 h 1288256"/>
                <a:gd name="connsiteX43" fmla="*/ 1600200 w 2245519"/>
                <a:gd name="connsiteY43" fmla="*/ 330994 h 1288256"/>
                <a:gd name="connsiteX44" fmla="*/ 1602582 w 2245519"/>
                <a:gd name="connsiteY44" fmla="*/ 307181 h 1288256"/>
                <a:gd name="connsiteX45" fmla="*/ 1614488 w 2245519"/>
                <a:gd name="connsiteY45" fmla="*/ 285750 h 1288256"/>
                <a:gd name="connsiteX46" fmla="*/ 1633538 w 2245519"/>
                <a:gd name="connsiteY46" fmla="*/ 254794 h 1288256"/>
                <a:gd name="connsiteX47" fmla="*/ 1645444 w 2245519"/>
                <a:gd name="connsiteY47" fmla="*/ 250031 h 1288256"/>
                <a:gd name="connsiteX48" fmla="*/ 1643063 w 2245519"/>
                <a:gd name="connsiteY48" fmla="*/ 228600 h 1288256"/>
                <a:gd name="connsiteX49" fmla="*/ 1635919 w 2245519"/>
                <a:gd name="connsiteY49" fmla="*/ 207169 h 1288256"/>
                <a:gd name="connsiteX50" fmla="*/ 1609725 w 2245519"/>
                <a:gd name="connsiteY50" fmla="*/ 180975 h 1288256"/>
                <a:gd name="connsiteX51" fmla="*/ 1578769 w 2245519"/>
                <a:gd name="connsiteY51" fmla="*/ 152400 h 1288256"/>
                <a:gd name="connsiteX52" fmla="*/ 1562100 w 2245519"/>
                <a:gd name="connsiteY52" fmla="*/ 138113 h 1288256"/>
                <a:gd name="connsiteX53" fmla="*/ 1543050 w 2245519"/>
                <a:gd name="connsiteY53" fmla="*/ 138113 h 1288256"/>
                <a:gd name="connsiteX54" fmla="*/ 1547813 w 2245519"/>
                <a:gd name="connsiteY54" fmla="*/ 166688 h 1288256"/>
                <a:gd name="connsiteX55" fmla="*/ 1538288 w 2245519"/>
                <a:gd name="connsiteY55" fmla="*/ 159544 h 1288256"/>
                <a:gd name="connsiteX56" fmla="*/ 1531144 w 2245519"/>
                <a:gd name="connsiteY56" fmla="*/ 126206 h 1288256"/>
                <a:gd name="connsiteX57" fmla="*/ 1543050 w 2245519"/>
                <a:gd name="connsiteY57" fmla="*/ 92869 h 1288256"/>
                <a:gd name="connsiteX58" fmla="*/ 1540669 w 2245519"/>
                <a:gd name="connsiteY58" fmla="*/ 59531 h 1288256"/>
                <a:gd name="connsiteX59" fmla="*/ 1538288 w 2245519"/>
                <a:gd name="connsiteY59" fmla="*/ 45244 h 1288256"/>
                <a:gd name="connsiteX60" fmla="*/ 1519238 w 2245519"/>
                <a:gd name="connsiteY60" fmla="*/ 30956 h 1288256"/>
                <a:gd name="connsiteX61" fmla="*/ 1500188 w 2245519"/>
                <a:gd name="connsiteY61" fmla="*/ 11906 h 1288256"/>
                <a:gd name="connsiteX62" fmla="*/ 1500188 w 2245519"/>
                <a:gd name="connsiteY62" fmla="*/ 11906 h 1288256"/>
                <a:gd name="connsiteX63" fmla="*/ 1464469 w 2245519"/>
                <a:gd name="connsiteY63" fmla="*/ 0 h 1288256"/>
                <a:gd name="connsiteX64" fmla="*/ 1457325 w 2245519"/>
                <a:gd name="connsiteY64" fmla="*/ 40481 h 1288256"/>
                <a:gd name="connsiteX65" fmla="*/ 1471613 w 2245519"/>
                <a:gd name="connsiteY65" fmla="*/ 102394 h 1288256"/>
                <a:gd name="connsiteX66" fmla="*/ 1481138 w 2245519"/>
                <a:gd name="connsiteY66" fmla="*/ 142875 h 1288256"/>
                <a:gd name="connsiteX67" fmla="*/ 1459707 w 2245519"/>
                <a:gd name="connsiteY67" fmla="*/ 178594 h 1288256"/>
                <a:gd name="connsiteX68" fmla="*/ 1426369 w 2245519"/>
                <a:gd name="connsiteY68" fmla="*/ 230981 h 1288256"/>
                <a:gd name="connsiteX69" fmla="*/ 1376363 w 2245519"/>
                <a:gd name="connsiteY69" fmla="*/ 261938 h 1288256"/>
                <a:gd name="connsiteX70" fmla="*/ 1354932 w 2245519"/>
                <a:gd name="connsiteY70" fmla="*/ 292894 h 1288256"/>
                <a:gd name="connsiteX71" fmla="*/ 1321594 w 2245519"/>
                <a:gd name="connsiteY71" fmla="*/ 307181 h 1288256"/>
                <a:gd name="connsiteX72" fmla="*/ 1262063 w 2245519"/>
                <a:gd name="connsiteY72" fmla="*/ 314325 h 1288256"/>
                <a:gd name="connsiteX73" fmla="*/ 1207294 w 2245519"/>
                <a:gd name="connsiteY73" fmla="*/ 300038 h 1288256"/>
                <a:gd name="connsiteX74" fmla="*/ 1133475 w 2245519"/>
                <a:gd name="connsiteY74" fmla="*/ 266700 h 1288256"/>
                <a:gd name="connsiteX75" fmla="*/ 1081088 w 2245519"/>
                <a:gd name="connsiteY75" fmla="*/ 240506 h 1288256"/>
                <a:gd name="connsiteX76" fmla="*/ 1062038 w 2245519"/>
                <a:gd name="connsiteY76" fmla="*/ 219075 h 1288256"/>
                <a:gd name="connsiteX77" fmla="*/ 1035844 w 2245519"/>
                <a:gd name="connsiteY77" fmla="*/ 190500 h 1288256"/>
                <a:gd name="connsiteX78" fmla="*/ 997744 w 2245519"/>
                <a:gd name="connsiteY78" fmla="*/ 159544 h 1288256"/>
                <a:gd name="connsiteX79" fmla="*/ 947738 w 2245519"/>
                <a:gd name="connsiteY79" fmla="*/ 154781 h 1288256"/>
                <a:gd name="connsiteX80" fmla="*/ 900113 w 2245519"/>
                <a:gd name="connsiteY80" fmla="*/ 180975 h 1288256"/>
                <a:gd name="connsiteX81" fmla="*/ 852488 w 2245519"/>
                <a:gd name="connsiteY81" fmla="*/ 233363 h 1288256"/>
                <a:gd name="connsiteX82" fmla="*/ 835819 w 2245519"/>
                <a:gd name="connsiteY82" fmla="*/ 290513 h 1288256"/>
                <a:gd name="connsiteX83" fmla="*/ 814388 w 2245519"/>
                <a:gd name="connsiteY83" fmla="*/ 342900 h 1288256"/>
                <a:gd name="connsiteX84" fmla="*/ 792957 w 2245519"/>
                <a:gd name="connsiteY84" fmla="*/ 385763 h 1288256"/>
                <a:gd name="connsiteX85" fmla="*/ 776288 w 2245519"/>
                <a:gd name="connsiteY85" fmla="*/ 428625 h 1288256"/>
                <a:gd name="connsiteX86" fmla="*/ 762000 w 2245519"/>
                <a:gd name="connsiteY86" fmla="*/ 464344 h 1288256"/>
                <a:gd name="connsiteX87" fmla="*/ 728663 w 2245519"/>
                <a:gd name="connsiteY87" fmla="*/ 497681 h 1288256"/>
                <a:gd name="connsiteX88" fmla="*/ 695325 w 2245519"/>
                <a:gd name="connsiteY88" fmla="*/ 526256 h 1288256"/>
                <a:gd name="connsiteX89" fmla="*/ 683419 w 2245519"/>
                <a:gd name="connsiteY89" fmla="*/ 557213 h 1288256"/>
                <a:gd name="connsiteX90" fmla="*/ 628650 w 2245519"/>
                <a:gd name="connsiteY90" fmla="*/ 557213 h 1288256"/>
                <a:gd name="connsiteX91" fmla="*/ 569119 w 2245519"/>
                <a:gd name="connsiteY91" fmla="*/ 523875 h 1288256"/>
                <a:gd name="connsiteX92" fmla="*/ 500063 w 2245519"/>
                <a:gd name="connsiteY92" fmla="*/ 490538 h 1288256"/>
                <a:gd name="connsiteX93" fmla="*/ 442913 w 2245519"/>
                <a:gd name="connsiteY93" fmla="*/ 481013 h 1288256"/>
                <a:gd name="connsiteX94" fmla="*/ 402432 w 2245519"/>
                <a:gd name="connsiteY94" fmla="*/ 478631 h 1288256"/>
                <a:gd name="connsiteX95" fmla="*/ 390525 w 2245519"/>
                <a:gd name="connsiteY95" fmla="*/ 490538 h 1288256"/>
                <a:gd name="connsiteX96" fmla="*/ 350044 w 2245519"/>
                <a:gd name="connsiteY96" fmla="*/ 521494 h 1288256"/>
                <a:gd name="connsiteX97" fmla="*/ 304800 w 2245519"/>
                <a:gd name="connsiteY97" fmla="*/ 521494 h 1288256"/>
                <a:gd name="connsiteX98" fmla="*/ 276225 w 2245519"/>
                <a:gd name="connsiteY98" fmla="*/ 545306 h 1288256"/>
                <a:gd name="connsiteX99" fmla="*/ 254794 w 2245519"/>
                <a:gd name="connsiteY99" fmla="*/ 573881 h 1288256"/>
                <a:gd name="connsiteX100" fmla="*/ 230982 w 2245519"/>
                <a:gd name="connsiteY100" fmla="*/ 616744 h 1288256"/>
                <a:gd name="connsiteX101" fmla="*/ 223838 w 2245519"/>
                <a:gd name="connsiteY101" fmla="*/ 673894 h 1288256"/>
                <a:gd name="connsiteX102" fmla="*/ 202407 w 2245519"/>
                <a:gd name="connsiteY102" fmla="*/ 721519 h 1288256"/>
                <a:gd name="connsiteX103" fmla="*/ 169069 w 2245519"/>
                <a:gd name="connsiteY103" fmla="*/ 762000 h 1288256"/>
                <a:gd name="connsiteX104" fmla="*/ 119063 w 2245519"/>
                <a:gd name="connsiteY104" fmla="*/ 807244 h 1288256"/>
                <a:gd name="connsiteX105" fmla="*/ 59532 w 2245519"/>
                <a:gd name="connsiteY105" fmla="*/ 835819 h 1288256"/>
                <a:gd name="connsiteX106" fmla="*/ 0 w 2245519"/>
                <a:gd name="connsiteY106" fmla="*/ 842963 h 128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</a:cxnLst>
              <a:rect l="l" t="t" r="r" b="b"/>
              <a:pathLst>
                <a:path w="2245519" h="1288256">
                  <a:moveTo>
                    <a:pt x="0" y="842963"/>
                  </a:moveTo>
                  <a:lnTo>
                    <a:pt x="0" y="904875"/>
                  </a:lnTo>
                  <a:lnTo>
                    <a:pt x="21432" y="916781"/>
                  </a:lnTo>
                  <a:lnTo>
                    <a:pt x="23813" y="950119"/>
                  </a:lnTo>
                  <a:lnTo>
                    <a:pt x="1176338" y="1288256"/>
                  </a:lnTo>
                  <a:lnTo>
                    <a:pt x="2064544" y="1273969"/>
                  </a:lnTo>
                  <a:lnTo>
                    <a:pt x="2245519" y="1107281"/>
                  </a:lnTo>
                  <a:lnTo>
                    <a:pt x="2216944" y="1092994"/>
                  </a:lnTo>
                  <a:lnTo>
                    <a:pt x="2235994" y="1052513"/>
                  </a:lnTo>
                  <a:lnTo>
                    <a:pt x="2243138" y="1028700"/>
                  </a:lnTo>
                  <a:lnTo>
                    <a:pt x="2219325" y="1004888"/>
                  </a:lnTo>
                  <a:lnTo>
                    <a:pt x="2200275" y="971550"/>
                  </a:lnTo>
                  <a:lnTo>
                    <a:pt x="2193132" y="931069"/>
                  </a:lnTo>
                  <a:lnTo>
                    <a:pt x="2188369" y="897731"/>
                  </a:lnTo>
                  <a:lnTo>
                    <a:pt x="2171700" y="888206"/>
                  </a:lnTo>
                  <a:lnTo>
                    <a:pt x="2150269" y="888206"/>
                  </a:lnTo>
                  <a:lnTo>
                    <a:pt x="2100263" y="890588"/>
                  </a:lnTo>
                  <a:lnTo>
                    <a:pt x="2074069" y="862013"/>
                  </a:lnTo>
                  <a:lnTo>
                    <a:pt x="2047875" y="823913"/>
                  </a:lnTo>
                  <a:lnTo>
                    <a:pt x="2024063" y="773906"/>
                  </a:lnTo>
                  <a:lnTo>
                    <a:pt x="1995488" y="747713"/>
                  </a:lnTo>
                  <a:lnTo>
                    <a:pt x="1981200" y="733425"/>
                  </a:lnTo>
                  <a:lnTo>
                    <a:pt x="1966913" y="726281"/>
                  </a:lnTo>
                  <a:lnTo>
                    <a:pt x="1916907" y="697706"/>
                  </a:lnTo>
                  <a:lnTo>
                    <a:pt x="1885950" y="695325"/>
                  </a:lnTo>
                  <a:lnTo>
                    <a:pt x="1847850" y="692944"/>
                  </a:lnTo>
                  <a:lnTo>
                    <a:pt x="1821657" y="692944"/>
                  </a:lnTo>
                  <a:lnTo>
                    <a:pt x="1802607" y="681038"/>
                  </a:lnTo>
                  <a:lnTo>
                    <a:pt x="1781175" y="669131"/>
                  </a:lnTo>
                  <a:lnTo>
                    <a:pt x="1757363" y="650081"/>
                  </a:lnTo>
                  <a:lnTo>
                    <a:pt x="1731169" y="638175"/>
                  </a:lnTo>
                  <a:lnTo>
                    <a:pt x="1700213" y="621506"/>
                  </a:lnTo>
                  <a:lnTo>
                    <a:pt x="1678782" y="602456"/>
                  </a:lnTo>
                  <a:lnTo>
                    <a:pt x="1688307" y="554831"/>
                  </a:lnTo>
                  <a:lnTo>
                    <a:pt x="1693069" y="531019"/>
                  </a:lnTo>
                  <a:lnTo>
                    <a:pt x="1697832" y="490538"/>
                  </a:lnTo>
                  <a:lnTo>
                    <a:pt x="1697832" y="457200"/>
                  </a:lnTo>
                  <a:lnTo>
                    <a:pt x="1700213" y="414338"/>
                  </a:lnTo>
                  <a:lnTo>
                    <a:pt x="1702594" y="390525"/>
                  </a:lnTo>
                  <a:lnTo>
                    <a:pt x="1702594" y="373856"/>
                  </a:lnTo>
                  <a:lnTo>
                    <a:pt x="1664494" y="357188"/>
                  </a:lnTo>
                  <a:lnTo>
                    <a:pt x="1635919" y="350044"/>
                  </a:lnTo>
                  <a:lnTo>
                    <a:pt x="1614488" y="342900"/>
                  </a:lnTo>
                  <a:lnTo>
                    <a:pt x="1600200" y="330994"/>
                  </a:lnTo>
                  <a:lnTo>
                    <a:pt x="1602582" y="307181"/>
                  </a:lnTo>
                  <a:lnTo>
                    <a:pt x="1614488" y="285750"/>
                  </a:lnTo>
                  <a:lnTo>
                    <a:pt x="1633538" y="254794"/>
                  </a:lnTo>
                  <a:lnTo>
                    <a:pt x="1645444" y="250031"/>
                  </a:lnTo>
                  <a:lnTo>
                    <a:pt x="1643063" y="228600"/>
                  </a:lnTo>
                  <a:lnTo>
                    <a:pt x="1635919" y="207169"/>
                  </a:lnTo>
                  <a:lnTo>
                    <a:pt x="1609725" y="180975"/>
                  </a:lnTo>
                  <a:lnTo>
                    <a:pt x="1578769" y="152400"/>
                  </a:lnTo>
                  <a:lnTo>
                    <a:pt x="1562100" y="138113"/>
                  </a:lnTo>
                  <a:lnTo>
                    <a:pt x="1543050" y="138113"/>
                  </a:lnTo>
                  <a:lnTo>
                    <a:pt x="1547813" y="166688"/>
                  </a:lnTo>
                  <a:lnTo>
                    <a:pt x="1538288" y="159544"/>
                  </a:lnTo>
                  <a:lnTo>
                    <a:pt x="1531144" y="126206"/>
                  </a:lnTo>
                  <a:lnTo>
                    <a:pt x="1543050" y="92869"/>
                  </a:lnTo>
                  <a:lnTo>
                    <a:pt x="1540669" y="59531"/>
                  </a:lnTo>
                  <a:lnTo>
                    <a:pt x="1538288" y="45244"/>
                  </a:lnTo>
                  <a:lnTo>
                    <a:pt x="1519238" y="30956"/>
                  </a:lnTo>
                  <a:lnTo>
                    <a:pt x="1500188" y="11906"/>
                  </a:lnTo>
                  <a:lnTo>
                    <a:pt x="1500188" y="11906"/>
                  </a:lnTo>
                  <a:lnTo>
                    <a:pt x="1464469" y="0"/>
                  </a:lnTo>
                  <a:lnTo>
                    <a:pt x="1457325" y="40481"/>
                  </a:lnTo>
                  <a:lnTo>
                    <a:pt x="1471613" y="102394"/>
                  </a:lnTo>
                  <a:lnTo>
                    <a:pt x="1481138" y="142875"/>
                  </a:lnTo>
                  <a:lnTo>
                    <a:pt x="1459707" y="178594"/>
                  </a:lnTo>
                  <a:lnTo>
                    <a:pt x="1426369" y="230981"/>
                  </a:lnTo>
                  <a:lnTo>
                    <a:pt x="1376363" y="261938"/>
                  </a:lnTo>
                  <a:lnTo>
                    <a:pt x="1354932" y="292894"/>
                  </a:lnTo>
                  <a:lnTo>
                    <a:pt x="1321594" y="307181"/>
                  </a:lnTo>
                  <a:lnTo>
                    <a:pt x="1262063" y="314325"/>
                  </a:lnTo>
                  <a:lnTo>
                    <a:pt x="1207294" y="300038"/>
                  </a:lnTo>
                  <a:lnTo>
                    <a:pt x="1133475" y="266700"/>
                  </a:lnTo>
                  <a:lnTo>
                    <a:pt x="1081088" y="240506"/>
                  </a:lnTo>
                  <a:lnTo>
                    <a:pt x="1062038" y="219075"/>
                  </a:lnTo>
                  <a:lnTo>
                    <a:pt x="1035844" y="190500"/>
                  </a:lnTo>
                  <a:lnTo>
                    <a:pt x="997744" y="159544"/>
                  </a:lnTo>
                  <a:lnTo>
                    <a:pt x="947738" y="154781"/>
                  </a:lnTo>
                  <a:lnTo>
                    <a:pt x="900113" y="180975"/>
                  </a:lnTo>
                  <a:lnTo>
                    <a:pt x="852488" y="233363"/>
                  </a:lnTo>
                  <a:lnTo>
                    <a:pt x="835819" y="290513"/>
                  </a:lnTo>
                  <a:lnTo>
                    <a:pt x="814388" y="342900"/>
                  </a:lnTo>
                  <a:lnTo>
                    <a:pt x="792957" y="385763"/>
                  </a:lnTo>
                  <a:lnTo>
                    <a:pt x="776288" y="428625"/>
                  </a:lnTo>
                  <a:lnTo>
                    <a:pt x="762000" y="464344"/>
                  </a:lnTo>
                  <a:lnTo>
                    <a:pt x="728663" y="497681"/>
                  </a:lnTo>
                  <a:lnTo>
                    <a:pt x="695325" y="526256"/>
                  </a:lnTo>
                  <a:lnTo>
                    <a:pt x="683419" y="557213"/>
                  </a:lnTo>
                  <a:lnTo>
                    <a:pt x="628650" y="557213"/>
                  </a:lnTo>
                  <a:lnTo>
                    <a:pt x="569119" y="523875"/>
                  </a:lnTo>
                  <a:lnTo>
                    <a:pt x="500063" y="490538"/>
                  </a:lnTo>
                  <a:lnTo>
                    <a:pt x="442913" y="481013"/>
                  </a:lnTo>
                  <a:lnTo>
                    <a:pt x="402432" y="478631"/>
                  </a:lnTo>
                  <a:lnTo>
                    <a:pt x="390525" y="490538"/>
                  </a:lnTo>
                  <a:lnTo>
                    <a:pt x="350044" y="521494"/>
                  </a:lnTo>
                  <a:lnTo>
                    <a:pt x="304800" y="521494"/>
                  </a:lnTo>
                  <a:lnTo>
                    <a:pt x="276225" y="545306"/>
                  </a:lnTo>
                  <a:lnTo>
                    <a:pt x="254794" y="573881"/>
                  </a:lnTo>
                  <a:lnTo>
                    <a:pt x="230982" y="616744"/>
                  </a:lnTo>
                  <a:lnTo>
                    <a:pt x="223838" y="673894"/>
                  </a:lnTo>
                  <a:lnTo>
                    <a:pt x="202407" y="721519"/>
                  </a:lnTo>
                  <a:lnTo>
                    <a:pt x="169069" y="762000"/>
                  </a:lnTo>
                  <a:lnTo>
                    <a:pt x="119063" y="807244"/>
                  </a:lnTo>
                  <a:lnTo>
                    <a:pt x="59532" y="835819"/>
                  </a:lnTo>
                  <a:lnTo>
                    <a:pt x="0" y="842963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  <a:alpha val="21961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00"/>
            </a:p>
          </p:txBody>
        </p:sp>
        <p:grpSp>
          <p:nvGrpSpPr>
            <p:cNvPr id="58" name="Agrupar 57">
              <a:extLst>
                <a:ext uri="{FF2B5EF4-FFF2-40B4-BE49-F238E27FC236}">
                  <a16:creationId xmlns:a16="http://schemas.microsoft.com/office/drawing/2014/main" id="{FAD4549C-841D-956F-9D7D-D14829EC680F}"/>
                </a:ext>
              </a:extLst>
            </p:cNvPr>
            <p:cNvGrpSpPr/>
            <p:nvPr/>
          </p:nvGrpSpPr>
          <p:grpSpPr>
            <a:xfrm>
              <a:off x="5167719" y="2508241"/>
              <a:ext cx="2298925" cy="1250477"/>
              <a:chOff x="7003429" y="2508241"/>
              <a:chExt cx="2298925" cy="1250477"/>
            </a:xfrm>
          </p:grpSpPr>
          <p:sp>
            <p:nvSpPr>
              <p:cNvPr id="42" name="Forma Livre: Forma 41">
                <a:extLst>
                  <a:ext uri="{FF2B5EF4-FFF2-40B4-BE49-F238E27FC236}">
                    <a16:creationId xmlns:a16="http://schemas.microsoft.com/office/drawing/2014/main" id="{69F853C5-B386-87C7-FAC3-82998565091D}"/>
                  </a:ext>
                </a:extLst>
              </p:cNvPr>
              <p:cNvSpPr/>
              <p:nvPr/>
            </p:nvSpPr>
            <p:spPr>
              <a:xfrm>
                <a:off x="7003429" y="2508241"/>
                <a:ext cx="2239822" cy="1250477"/>
              </a:xfrm>
              <a:custGeom>
                <a:avLst/>
                <a:gdLst>
                  <a:gd name="connsiteX0" fmla="*/ 0 w 2312194"/>
                  <a:gd name="connsiteY0" fmla="*/ 852488 h 1321594"/>
                  <a:gd name="connsiteX1" fmla="*/ 9525 w 2312194"/>
                  <a:gd name="connsiteY1" fmla="*/ 897731 h 1321594"/>
                  <a:gd name="connsiteX2" fmla="*/ 40482 w 2312194"/>
                  <a:gd name="connsiteY2" fmla="*/ 919163 h 1321594"/>
                  <a:gd name="connsiteX3" fmla="*/ 47625 w 2312194"/>
                  <a:gd name="connsiteY3" fmla="*/ 964406 h 1321594"/>
                  <a:gd name="connsiteX4" fmla="*/ 90488 w 2312194"/>
                  <a:gd name="connsiteY4" fmla="*/ 985838 h 1321594"/>
                  <a:gd name="connsiteX5" fmla="*/ 176213 w 2312194"/>
                  <a:gd name="connsiteY5" fmla="*/ 1009650 h 1321594"/>
                  <a:gd name="connsiteX6" fmla="*/ 300038 w 2312194"/>
                  <a:gd name="connsiteY6" fmla="*/ 1042988 h 1321594"/>
                  <a:gd name="connsiteX7" fmla="*/ 440532 w 2312194"/>
                  <a:gd name="connsiteY7" fmla="*/ 1083469 h 1321594"/>
                  <a:gd name="connsiteX8" fmla="*/ 909638 w 2312194"/>
                  <a:gd name="connsiteY8" fmla="*/ 1214438 h 1321594"/>
                  <a:gd name="connsiteX9" fmla="*/ 1209675 w 2312194"/>
                  <a:gd name="connsiteY9" fmla="*/ 1307306 h 1321594"/>
                  <a:gd name="connsiteX10" fmla="*/ 1240632 w 2312194"/>
                  <a:gd name="connsiteY10" fmla="*/ 1309688 h 1321594"/>
                  <a:gd name="connsiteX11" fmla="*/ 1776413 w 2312194"/>
                  <a:gd name="connsiteY11" fmla="*/ 1321594 h 1321594"/>
                  <a:gd name="connsiteX12" fmla="*/ 1802607 w 2312194"/>
                  <a:gd name="connsiteY12" fmla="*/ 1319213 h 1321594"/>
                  <a:gd name="connsiteX13" fmla="*/ 2133600 w 2312194"/>
                  <a:gd name="connsiteY13" fmla="*/ 1302544 h 1321594"/>
                  <a:gd name="connsiteX14" fmla="*/ 2312194 w 2312194"/>
                  <a:gd name="connsiteY14" fmla="*/ 1126331 h 1321594"/>
                  <a:gd name="connsiteX15" fmla="*/ 2305050 w 2312194"/>
                  <a:gd name="connsiteY15" fmla="*/ 1016794 h 1321594"/>
                  <a:gd name="connsiteX16" fmla="*/ 2300288 w 2312194"/>
                  <a:gd name="connsiteY16" fmla="*/ 969169 h 1321594"/>
                  <a:gd name="connsiteX17" fmla="*/ 2266950 w 2312194"/>
                  <a:gd name="connsiteY17" fmla="*/ 912019 h 1321594"/>
                  <a:gd name="connsiteX18" fmla="*/ 2188369 w 2312194"/>
                  <a:gd name="connsiteY18" fmla="*/ 902494 h 1321594"/>
                  <a:gd name="connsiteX19" fmla="*/ 2159794 w 2312194"/>
                  <a:gd name="connsiteY19" fmla="*/ 881063 h 1321594"/>
                  <a:gd name="connsiteX20" fmla="*/ 2133600 w 2312194"/>
                  <a:gd name="connsiteY20" fmla="*/ 781050 h 1321594"/>
                  <a:gd name="connsiteX21" fmla="*/ 2005013 w 2312194"/>
                  <a:gd name="connsiteY21" fmla="*/ 742950 h 1321594"/>
                  <a:gd name="connsiteX22" fmla="*/ 1974057 w 2312194"/>
                  <a:gd name="connsiteY22" fmla="*/ 697706 h 1321594"/>
                  <a:gd name="connsiteX23" fmla="*/ 1878807 w 2312194"/>
                  <a:gd name="connsiteY23" fmla="*/ 709613 h 1321594"/>
                  <a:gd name="connsiteX24" fmla="*/ 1847850 w 2312194"/>
                  <a:gd name="connsiteY24" fmla="*/ 652463 h 1321594"/>
                  <a:gd name="connsiteX25" fmla="*/ 1783557 w 2312194"/>
                  <a:gd name="connsiteY25" fmla="*/ 631031 h 1321594"/>
                  <a:gd name="connsiteX26" fmla="*/ 1745457 w 2312194"/>
                  <a:gd name="connsiteY26" fmla="*/ 366713 h 1321594"/>
                  <a:gd name="connsiteX27" fmla="*/ 1693069 w 2312194"/>
                  <a:gd name="connsiteY27" fmla="*/ 338138 h 1321594"/>
                  <a:gd name="connsiteX28" fmla="*/ 1716882 w 2312194"/>
                  <a:gd name="connsiteY28" fmla="*/ 250031 h 1321594"/>
                  <a:gd name="connsiteX29" fmla="*/ 1681163 w 2312194"/>
                  <a:gd name="connsiteY29" fmla="*/ 154781 h 1321594"/>
                  <a:gd name="connsiteX30" fmla="*/ 1609725 w 2312194"/>
                  <a:gd name="connsiteY30" fmla="*/ 138113 h 1321594"/>
                  <a:gd name="connsiteX31" fmla="*/ 1562100 w 2312194"/>
                  <a:gd name="connsiteY31" fmla="*/ 0 h 1321594"/>
                  <a:gd name="connsiteX32" fmla="*/ 1540669 w 2312194"/>
                  <a:gd name="connsiteY32" fmla="*/ 52388 h 1321594"/>
                  <a:gd name="connsiteX33" fmla="*/ 1540669 w 2312194"/>
                  <a:gd name="connsiteY33" fmla="*/ 128588 h 1321594"/>
                  <a:gd name="connsiteX34" fmla="*/ 1490663 w 2312194"/>
                  <a:gd name="connsiteY34" fmla="*/ 183356 h 1321594"/>
                  <a:gd name="connsiteX35" fmla="*/ 1409700 w 2312194"/>
                  <a:gd name="connsiteY35" fmla="*/ 273844 h 1321594"/>
                  <a:gd name="connsiteX36" fmla="*/ 1362075 w 2312194"/>
                  <a:gd name="connsiteY36" fmla="*/ 297656 h 1321594"/>
                  <a:gd name="connsiteX37" fmla="*/ 1269207 w 2312194"/>
                  <a:gd name="connsiteY37" fmla="*/ 283369 h 1321594"/>
                  <a:gd name="connsiteX38" fmla="*/ 1145382 w 2312194"/>
                  <a:gd name="connsiteY38" fmla="*/ 250031 h 1321594"/>
                  <a:gd name="connsiteX39" fmla="*/ 1090613 w 2312194"/>
                  <a:gd name="connsiteY39" fmla="*/ 188119 h 1321594"/>
                  <a:gd name="connsiteX40" fmla="*/ 1019175 w 2312194"/>
                  <a:gd name="connsiteY40" fmla="*/ 126206 h 1321594"/>
                  <a:gd name="connsiteX41" fmla="*/ 940594 w 2312194"/>
                  <a:gd name="connsiteY41" fmla="*/ 145256 h 1321594"/>
                  <a:gd name="connsiteX42" fmla="*/ 883444 w 2312194"/>
                  <a:gd name="connsiteY42" fmla="*/ 245269 h 1321594"/>
                  <a:gd name="connsiteX43" fmla="*/ 862013 w 2312194"/>
                  <a:gd name="connsiteY43" fmla="*/ 366713 h 1321594"/>
                  <a:gd name="connsiteX44" fmla="*/ 835819 w 2312194"/>
                  <a:gd name="connsiteY44" fmla="*/ 440531 h 1321594"/>
                  <a:gd name="connsiteX45" fmla="*/ 738188 w 2312194"/>
                  <a:gd name="connsiteY45" fmla="*/ 507206 h 1321594"/>
                  <a:gd name="connsiteX46" fmla="*/ 690563 w 2312194"/>
                  <a:gd name="connsiteY46" fmla="*/ 585788 h 1321594"/>
                  <a:gd name="connsiteX47" fmla="*/ 642938 w 2312194"/>
                  <a:gd name="connsiteY47" fmla="*/ 566738 h 1321594"/>
                  <a:gd name="connsiteX48" fmla="*/ 607219 w 2312194"/>
                  <a:gd name="connsiteY48" fmla="*/ 497681 h 1321594"/>
                  <a:gd name="connsiteX49" fmla="*/ 557213 w 2312194"/>
                  <a:gd name="connsiteY49" fmla="*/ 490538 h 1321594"/>
                  <a:gd name="connsiteX50" fmla="*/ 511969 w 2312194"/>
                  <a:gd name="connsiteY50" fmla="*/ 497681 h 1321594"/>
                  <a:gd name="connsiteX51" fmla="*/ 461963 w 2312194"/>
                  <a:gd name="connsiteY51" fmla="*/ 466725 h 1321594"/>
                  <a:gd name="connsiteX52" fmla="*/ 404813 w 2312194"/>
                  <a:gd name="connsiteY52" fmla="*/ 483394 h 1321594"/>
                  <a:gd name="connsiteX53" fmla="*/ 311944 w 2312194"/>
                  <a:gd name="connsiteY53" fmla="*/ 535781 h 1321594"/>
                  <a:gd name="connsiteX54" fmla="*/ 247650 w 2312194"/>
                  <a:gd name="connsiteY54" fmla="*/ 597694 h 1321594"/>
                  <a:gd name="connsiteX55" fmla="*/ 219075 w 2312194"/>
                  <a:gd name="connsiteY55" fmla="*/ 731044 h 1321594"/>
                  <a:gd name="connsiteX56" fmla="*/ 173832 w 2312194"/>
                  <a:gd name="connsiteY56" fmla="*/ 804863 h 1321594"/>
                  <a:gd name="connsiteX57" fmla="*/ 83344 w 2312194"/>
                  <a:gd name="connsiteY57" fmla="*/ 828675 h 1321594"/>
                  <a:gd name="connsiteX58" fmla="*/ 0 w 2312194"/>
                  <a:gd name="connsiteY58" fmla="*/ 852488 h 1321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2312194" h="1321594">
                    <a:moveTo>
                      <a:pt x="0" y="852488"/>
                    </a:moveTo>
                    <a:lnTo>
                      <a:pt x="9525" y="897731"/>
                    </a:lnTo>
                    <a:lnTo>
                      <a:pt x="40482" y="919163"/>
                    </a:lnTo>
                    <a:lnTo>
                      <a:pt x="47625" y="964406"/>
                    </a:lnTo>
                    <a:lnTo>
                      <a:pt x="90488" y="985838"/>
                    </a:lnTo>
                    <a:lnTo>
                      <a:pt x="176213" y="1009650"/>
                    </a:lnTo>
                    <a:lnTo>
                      <a:pt x="300038" y="1042988"/>
                    </a:lnTo>
                    <a:lnTo>
                      <a:pt x="440532" y="1083469"/>
                    </a:lnTo>
                    <a:lnTo>
                      <a:pt x="909638" y="1214438"/>
                    </a:lnTo>
                    <a:lnTo>
                      <a:pt x="1209675" y="1307306"/>
                    </a:lnTo>
                    <a:lnTo>
                      <a:pt x="1240632" y="1309688"/>
                    </a:lnTo>
                    <a:lnTo>
                      <a:pt x="1776413" y="1321594"/>
                    </a:lnTo>
                    <a:lnTo>
                      <a:pt x="1802607" y="1319213"/>
                    </a:lnTo>
                    <a:lnTo>
                      <a:pt x="2133600" y="1302544"/>
                    </a:lnTo>
                    <a:lnTo>
                      <a:pt x="2312194" y="1126331"/>
                    </a:lnTo>
                    <a:lnTo>
                      <a:pt x="2305050" y="1016794"/>
                    </a:lnTo>
                    <a:lnTo>
                      <a:pt x="2300288" y="969169"/>
                    </a:lnTo>
                    <a:lnTo>
                      <a:pt x="2266950" y="912019"/>
                    </a:lnTo>
                    <a:lnTo>
                      <a:pt x="2188369" y="902494"/>
                    </a:lnTo>
                    <a:lnTo>
                      <a:pt x="2159794" y="881063"/>
                    </a:lnTo>
                    <a:lnTo>
                      <a:pt x="2133600" y="781050"/>
                    </a:lnTo>
                    <a:lnTo>
                      <a:pt x="2005013" y="742950"/>
                    </a:lnTo>
                    <a:lnTo>
                      <a:pt x="1974057" y="697706"/>
                    </a:lnTo>
                    <a:lnTo>
                      <a:pt x="1878807" y="709613"/>
                    </a:lnTo>
                    <a:lnTo>
                      <a:pt x="1847850" y="652463"/>
                    </a:lnTo>
                    <a:lnTo>
                      <a:pt x="1783557" y="631031"/>
                    </a:lnTo>
                    <a:lnTo>
                      <a:pt x="1745457" y="366713"/>
                    </a:lnTo>
                    <a:lnTo>
                      <a:pt x="1693069" y="338138"/>
                    </a:lnTo>
                    <a:lnTo>
                      <a:pt x="1716882" y="250031"/>
                    </a:lnTo>
                    <a:lnTo>
                      <a:pt x="1681163" y="154781"/>
                    </a:lnTo>
                    <a:lnTo>
                      <a:pt x="1609725" y="138113"/>
                    </a:lnTo>
                    <a:lnTo>
                      <a:pt x="1562100" y="0"/>
                    </a:lnTo>
                    <a:lnTo>
                      <a:pt x="1540669" y="52388"/>
                    </a:lnTo>
                    <a:lnTo>
                      <a:pt x="1540669" y="128588"/>
                    </a:lnTo>
                    <a:lnTo>
                      <a:pt x="1490663" y="183356"/>
                    </a:lnTo>
                    <a:lnTo>
                      <a:pt x="1409700" y="273844"/>
                    </a:lnTo>
                    <a:lnTo>
                      <a:pt x="1362075" y="297656"/>
                    </a:lnTo>
                    <a:lnTo>
                      <a:pt x="1269207" y="283369"/>
                    </a:lnTo>
                    <a:lnTo>
                      <a:pt x="1145382" y="250031"/>
                    </a:lnTo>
                    <a:lnTo>
                      <a:pt x="1090613" y="188119"/>
                    </a:lnTo>
                    <a:lnTo>
                      <a:pt x="1019175" y="126206"/>
                    </a:lnTo>
                    <a:lnTo>
                      <a:pt x="940594" y="145256"/>
                    </a:lnTo>
                    <a:lnTo>
                      <a:pt x="883444" y="245269"/>
                    </a:lnTo>
                    <a:lnTo>
                      <a:pt x="862013" y="366713"/>
                    </a:lnTo>
                    <a:lnTo>
                      <a:pt x="835819" y="440531"/>
                    </a:lnTo>
                    <a:lnTo>
                      <a:pt x="738188" y="507206"/>
                    </a:lnTo>
                    <a:lnTo>
                      <a:pt x="690563" y="585788"/>
                    </a:lnTo>
                    <a:lnTo>
                      <a:pt x="642938" y="566738"/>
                    </a:lnTo>
                    <a:lnTo>
                      <a:pt x="607219" y="497681"/>
                    </a:lnTo>
                    <a:lnTo>
                      <a:pt x="557213" y="490538"/>
                    </a:lnTo>
                    <a:lnTo>
                      <a:pt x="511969" y="497681"/>
                    </a:lnTo>
                    <a:lnTo>
                      <a:pt x="461963" y="466725"/>
                    </a:lnTo>
                    <a:lnTo>
                      <a:pt x="404813" y="483394"/>
                    </a:lnTo>
                    <a:lnTo>
                      <a:pt x="311944" y="535781"/>
                    </a:lnTo>
                    <a:lnTo>
                      <a:pt x="247650" y="597694"/>
                    </a:lnTo>
                    <a:lnTo>
                      <a:pt x="219075" y="731044"/>
                    </a:lnTo>
                    <a:lnTo>
                      <a:pt x="173832" y="804863"/>
                    </a:lnTo>
                    <a:lnTo>
                      <a:pt x="83344" y="828675"/>
                    </a:lnTo>
                    <a:lnTo>
                      <a:pt x="0" y="852488"/>
                    </a:lnTo>
                    <a:close/>
                  </a:path>
                </a:pathLst>
              </a:custGeom>
              <a:noFill/>
              <a:ln w="285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/>
              </a:p>
            </p:txBody>
          </p:sp>
          <p:sp>
            <p:nvSpPr>
              <p:cNvPr id="32" name="CaixaDeTexto 31">
                <a:extLst>
                  <a:ext uri="{FF2B5EF4-FFF2-40B4-BE49-F238E27FC236}">
                    <a16:creationId xmlns:a16="http://schemas.microsoft.com/office/drawing/2014/main" id="{0B82D014-1468-A7EE-7B9A-76B830D29959}"/>
                  </a:ext>
                </a:extLst>
              </p:cNvPr>
              <p:cNvSpPr txBox="1"/>
              <p:nvPr/>
            </p:nvSpPr>
            <p:spPr>
              <a:xfrm>
                <a:off x="7603878" y="3360201"/>
                <a:ext cx="169847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1600" dirty="0"/>
                  <a:t>Distrito SEDE</a:t>
                </a:r>
              </a:p>
            </p:txBody>
          </p:sp>
          <p:sp>
            <p:nvSpPr>
              <p:cNvPr id="17" name="CaixaDeTexto 16">
                <a:extLst>
                  <a:ext uri="{FF2B5EF4-FFF2-40B4-BE49-F238E27FC236}">
                    <a16:creationId xmlns:a16="http://schemas.microsoft.com/office/drawing/2014/main" id="{FD4E0A3D-34BB-FBC9-BD7E-F5BBE843F1D3}"/>
                  </a:ext>
                </a:extLst>
              </p:cNvPr>
              <p:cNvSpPr txBox="1"/>
              <p:nvPr/>
            </p:nvSpPr>
            <p:spPr>
              <a:xfrm>
                <a:off x="7525472" y="3168130"/>
                <a:ext cx="169847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1600" dirty="0"/>
                  <a:t>Juazeiro</a:t>
                </a:r>
              </a:p>
            </p:txBody>
          </p:sp>
        </p:grpSp>
      </p:grp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4253254A-1B13-E5B8-E871-E36FB49A0731}"/>
              </a:ext>
            </a:extLst>
          </p:cNvPr>
          <p:cNvSpPr txBox="1"/>
          <p:nvPr/>
        </p:nvSpPr>
        <p:spPr>
          <a:xfrm>
            <a:off x="88620" y="-62316"/>
            <a:ext cx="34836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Fontes de Dados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7155AB90-E0D7-1580-7D99-50EE0578AC4D}"/>
              </a:ext>
            </a:extLst>
          </p:cNvPr>
          <p:cNvSpPr txBox="1"/>
          <p:nvPr/>
        </p:nvSpPr>
        <p:spPr>
          <a:xfrm>
            <a:off x="88620" y="366712"/>
            <a:ext cx="26228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e Informações</a:t>
            </a: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109" name="Agrupar 4108">
            <a:extLst>
              <a:ext uri="{FF2B5EF4-FFF2-40B4-BE49-F238E27FC236}">
                <a16:creationId xmlns:a16="http://schemas.microsoft.com/office/drawing/2014/main" id="{C1CB93E9-B0A3-7979-1D0F-E6CCC19D2F72}"/>
              </a:ext>
            </a:extLst>
          </p:cNvPr>
          <p:cNvGrpSpPr/>
          <p:nvPr/>
        </p:nvGrpSpPr>
        <p:grpSpPr>
          <a:xfrm>
            <a:off x="7944452" y="1028250"/>
            <a:ext cx="3879727" cy="1513129"/>
            <a:chOff x="7944452" y="1028250"/>
            <a:chExt cx="3879727" cy="1513129"/>
          </a:xfrm>
        </p:grpSpPr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DFCBB6B7-5C3B-6071-57AD-4B5EA59A5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20173" y="1354595"/>
              <a:ext cx="1256114" cy="1186784"/>
            </a:xfrm>
            <a:prstGeom prst="rect">
              <a:avLst/>
            </a:prstGeom>
            <a:ln w="12700">
              <a:solidFill>
                <a:srgbClr val="FF0000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4105" name="CaixaDeTexto 4104">
              <a:extLst>
                <a:ext uri="{FF2B5EF4-FFF2-40B4-BE49-F238E27FC236}">
                  <a16:creationId xmlns:a16="http://schemas.microsoft.com/office/drawing/2014/main" id="{38559418-F454-7BED-2279-0AB17AE17444}"/>
                </a:ext>
              </a:extLst>
            </p:cNvPr>
            <p:cNvSpPr txBox="1"/>
            <p:nvPr/>
          </p:nvSpPr>
          <p:spPr>
            <a:xfrm>
              <a:off x="9810076" y="1028250"/>
              <a:ext cx="12561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dirty="0" err="1"/>
                <a:t>Itamotinga</a:t>
              </a:r>
              <a:endParaRPr lang="pt-BR" dirty="0"/>
            </a:p>
          </p:txBody>
        </p:sp>
        <p:cxnSp>
          <p:nvCxnSpPr>
            <p:cNvPr id="4106" name="Conector de Seta Reta 4105">
              <a:extLst>
                <a:ext uri="{FF2B5EF4-FFF2-40B4-BE49-F238E27FC236}">
                  <a16:creationId xmlns:a16="http://schemas.microsoft.com/office/drawing/2014/main" id="{D075CF0C-1D4C-C9C9-F714-0ABFBFAC4641}"/>
                </a:ext>
              </a:extLst>
            </p:cNvPr>
            <p:cNvCxnSpPr>
              <a:cxnSpLocks/>
              <a:stCxn id="23" idx="1"/>
            </p:cNvCxnSpPr>
            <p:nvPr/>
          </p:nvCxnSpPr>
          <p:spPr>
            <a:xfrm flipH="1" flipV="1">
              <a:off x="8201350" y="1570943"/>
              <a:ext cx="1618823" cy="37704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07" name="Retângulo 4106">
              <a:extLst>
                <a:ext uri="{FF2B5EF4-FFF2-40B4-BE49-F238E27FC236}">
                  <a16:creationId xmlns:a16="http://schemas.microsoft.com/office/drawing/2014/main" id="{CE27C0F9-B674-5F22-6D4D-69F229C2F0A7}"/>
                </a:ext>
              </a:extLst>
            </p:cNvPr>
            <p:cNvSpPr/>
            <p:nvPr/>
          </p:nvSpPr>
          <p:spPr>
            <a:xfrm>
              <a:off x="7944452" y="1321963"/>
              <a:ext cx="244475" cy="244475"/>
            </a:xfrm>
            <a:prstGeom prst="rect">
              <a:avLst/>
            </a:prstGeom>
            <a:solidFill>
              <a:srgbClr val="FF0000">
                <a:alpha val="16078"/>
              </a:srgbClr>
            </a:solidFill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108" name="CaixaDeTexto 4107">
              <a:extLst>
                <a:ext uri="{FF2B5EF4-FFF2-40B4-BE49-F238E27FC236}">
                  <a16:creationId xmlns:a16="http://schemas.microsoft.com/office/drawing/2014/main" id="{47624DB3-019A-979D-B026-C33B825A1A81}"/>
                </a:ext>
              </a:extLst>
            </p:cNvPr>
            <p:cNvSpPr txBox="1"/>
            <p:nvPr/>
          </p:nvSpPr>
          <p:spPr>
            <a:xfrm>
              <a:off x="11083271" y="1737232"/>
              <a:ext cx="740908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rtlCol="0">
              <a:spAutoFit/>
            </a:bodyPr>
            <a:lstStyle>
              <a:defPPr>
                <a:defRPr lang="pt-BR"/>
              </a:defPPr>
              <a:lvl1pPr algn="r">
                <a:defRPr/>
              </a:lvl1pPr>
            </a:lstStyle>
            <a:p>
              <a:r>
                <a:rPr lang="pt-BR" dirty="0"/>
                <a:t>72km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50557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943 0.01274 L -0.02943 0.01274 L -0.00703 0.025 L 0.02552 0.01551 L 0.11094 0.05232 L 0.18203 0.07176 L 0.23932 0.09422 " pathEditMode="relative" rAng="0" ptsTypes="AAAAAAA">
                                      <p:cBhvr>
                                        <p:cTn id="64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38" y="40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>
            <a:extLst>
              <a:ext uri="{FF2B5EF4-FFF2-40B4-BE49-F238E27FC236}">
                <a16:creationId xmlns:a16="http://schemas.microsoft.com/office/drawing/2014/main" id="{10FB64A7-5848-4B67-17A8-C0C5F731900F}"/>
              </a:ext>
            </a:extLst>
          </p:cNvPr>
          <p:cNvSpPr/>
          <p:nvPr/>
        </p:nvSpPr>
        <p:spPr>
          <a:xfrm>
            <a:off x="3270356" y="3555857"/>
            <a:ext cx="8071897" cy="26377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0029DF1E-36D8-7345-9F3D-101FCF6152A3}"/>
              </a:ext>
            </a:extLst>
          </p:cNvPr>
          <p:cNvSpPr/>
          <p:nvPr/>
        </p:nvSpPr>
        <p:spPr>
          <a:xfrm>
            <a:off x="3270356" y="1053448"/>
            <a:ext cx="8071897" cy="248989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C0CA4CB-9239-8221-ACD0-A58EAE9DD51D}"/>
              </a:ext>
            </a:extLst>
          </p:cNvPr>
          <p:cNvSpPr txBox="1"/>
          <p:nvPr/>
        </p:nvSpPr>
        <p:spPr>
          <a:xfrm>
            <a:off x="243652" y="5649366"/>
            <a:ext cx="30267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200" dirty="0">
                <a:hlinkClick r:id="rId2"/>
              </a:rPr>
              <a:t>https://www.ibge.gov.br/estatisticas/sociais/populacao/22827-censo-demografico-2022.html?edicao=39499&amp;t=resultados</a:t>
            </a:r>
            <a:endParaRPr lang="pt-BR" sz="1200" dirty="0"/>
          </a:p>
        </p:txBody>
      </p:sp>
      <p:sp>
        <p:nvSpPr>
          <p:cNvPr id="78" name="CaixaDeTexto 77">
            <a:extLst>
              <a:ext uri="{FF2B5EF4-FFF2-40B4-BE49-F238E27FC236}">
                <a16:creationId xmlns:a16="http://schemas.microsoft.com/office/drawing/2014/main" id="{3DBA7D25-4704-C4C7-08AF-1374245A8BE8}"/>
              </a:ext>
            </a:extLst>
          </p:cNvPr>
          <p:cNvSpPr txBox="1"/>
          <p:nvPr/>
        </p:nvSpPr>
        <p:spPr>
          <a:xfrm>
            <a:off x="364172" y="2178721"/>
            <a:ext cx="2311476" cy="29052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pt-BR" sz="1400" b="1" dirty="0">
                <a:solidFill>
                  <a:srgbClr val="FF0000"/>
                </a:solidFill>
              </a:rPr>
              <a:t>DOMICÍLIO</a:t>
            </a:r>
            <a:r>
              <a:rPr lang="pt-BR" sz="1400" dirty="0">
                <a:solidFill>
                  <a:schemeClr val="tx1"/>
                </a:solidFill>
              </a:rPr>
              <a:t> é o local construído ou utilizado com a finalidade de residência ou moradia.</a:t>
            </a:r>
          </a:p>
          <a:p>
            <a:pPr algn="l"/>
            <a:endParaRPr lang="pt-BR" sz="1400" dirty="0">
              <a:solidFill>
                <a:schemeClr val="tx1"/>
              </a:solidFill>
            </a:endParaRPr>
          </a:p>
          <a:p>
            <a:pPr algn="l"/>
            <a:endParaRPr lang="pt-BR" sz="1400" dirty="0">
              <a:solidFill>
                <a:schemeClr val="tx1"/>
              </a:solidFill>
            </a:endParaRPr>
          </a:p>
          <a:p>
            <a:pPr algn="l"/>
            <a:r>
              <a:rPr lang="pt-BR" sz="1400" dirty="0">
                <a:solidFill>
                  <a:schemeClr val="tx1"/>
                </a:solidFill>
              </a:rPr>
              <a:t>São </a:t>
            </a:r>
            <a:r>
              <a:rPr lang="pt-BR" sz="1400" dirty="0">
                <a:solidFill>
                  <a:srgbClr val="FF0000"/>
                </a:solidFill>
              </a:rPr>
              <a:t>classificados</a:t>
            </a:r>
            <a:r>
              <a:rPr lang="pt-BR" sz="1400" dirty="0">
                <a:solidFill>
                  <a:schemeClr val="tx1"/>
                </a:solidFill>
              </a:rPr>
              <a:t> em dois grandes grupos:</a:t>
            </a:r>
          </a:p>
          <a:p>
            <a:pPr algn="l"/>
            <a:endParaRPr lang="pt-BR" sz="900" dirty="0">
              <a:solidFill>
                <a:schemeClr val="tx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tx1"/>
                </a:solidFill>
              </a:rPr>
              <a:t>Particulares; 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tx1"/>
                </a:solidFill>
              </a:rPr>
              <a:t>Coletivos</a:t>
            </a:r>
          </a:p>
        </p:txBody>
      </p:sp>
      <p:graphicFrame>
        <p:nvGraphicFramePr>
          <p:cNvPr id="119" name="Tabela 118">
            <a:extLst>
              <a:ext uri="{FF2B5EF4-FFF2-40B4-BE49-F238E27FC236}">
                <a16:creationId xmlns:a16="http://schemas.microsoft.com/office/drawing/2014/main" id="{8C4420E3-D858-66F5-C2CE-814E990DCF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7830539"/>
              </p:ext>
            </p:extLst>
          </p:nvPr>
        </p:nvGraphicFramePr>
        <p:xfrm>
          <a:off x="3425388" y="3648522"/>
          <a:ext cx="7761831" cy="2545043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112250">
                  <a:extLst>
                    <a:ext uri="{9D8B030D-6E8A-4147-A177-3AD203B41FA5}">
                      <a16:colId xmlns:a16="http://schemas.microsoft.com/office/drawing/2014/main" val="3756198190"/>
                    </a:ext>
                  </a:extLst>
                </a:gridCol>
                <a:gridCol w="526226">
                  <a:extLst>
                    <a:ext uri="{9D8B030D-6E8A-4147-A177-3AD203B41FA5}">
                      <a16:colId xmlns:a16="http://schemas.microsoft.com/office/drawing/2014/main" val="126087227"/>
                    </a:ext>
                  </a:extLst>
                </a:gridCol>
                <a:gridCol w="442508">
                  <a:extLst>
                    <a:ext uri="{9D8B030D-6E8A-4147-A177-3AD203B41FA5}">
                      <a16:colId xmlns:a16="http://schemas.microsoft.com/office/drawing/2014/main" val="349730128"/>
                    </a:ext>
                  </a:extLst>
                </a:gridCol>
                <a:gridCol w="693661">
                  <a:extLst>
                    <a:ext uri="{9D8B030D-6E8A-4147-A177-3AD203B41FA5}">
                      <a16:colId xmlns:a16="http://schemas.microsoft.com/office/drawing/2014/main" val="257076122"/>
                    </a:ext>
                  </a:extLst>
                </a:gridCol>
                <a:gridCol w="717581">
                  <a:extLst>
                    <a:ext uri="{9D8B030D-6E8A-4147-A177-3AD203B41FA5}">
                      <a16:colId xmlns:a16="http://schemas.microsoft.com/office/drawing/2014/main" val="966091107"/>
                    </a:ext>
                  </a:extLst>
                </a:gridCol>
                <a:gridCol w="1387323">
                  <a:extLst>
                    <a:ext uri="{9D8B030D-6E8A-4147-A177-3AD203B41FA5}">
                      <a16:colId xmlns:a16="http://schemas.microsoft.com/office/drawing/2014/main" val="2448991381"/>
                    </a:ext>
                  </a:extLst>
                </a:gridCol>
                <a:gridCol w="1291645">
                  <a:extLst>
                    <a:ext uri="{9D8B030D-6E8A-4147-A177-3AD203B41FA5}">
                      <a16:colId xmlns:a16="http://schemas.microsoft.com/office/drawing/2014/main" val="3736778192"/>
                    </a:ext>
                  </a:extLst>
                </a:gridCol>
                <a:gridCol w="765419">
                  <a:extLst>
                    <a:ext uri="{9D8B030D-6E8A-4147-A177-3AD203B41FA5}">
                      <a16:colId xmlns:a16="http://schemas.microsoft.com/office/drawing/2014/main" val="3943322375"/>
                    </a:ext>
                  </a:extLst>
                </a:gridCol>
                <a:gridCol w="825218">
                  <a:extLst>
                    <a:ext uri="{9D8B030D-6E8A-4147-A177-3AD203B41FA5}">
                      <a16:colId xmlns:a16="http://schemas.microsoft.com/office/drawing/2014/main" val="4179363254"/>
                    </a:ext>
                  </a:extLst>
                </a:gridCol>
              </a:tblGrid>
              <a:tr h="69410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Nome do distrito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Urbano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Rural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Ruralidade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de pessoas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de Domicílios (</a:t>
                      </a:r>
                      <a:r>
                        <a:rPr lang="pt-BR" sz="1100" b="1" i="1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DPPO</a:t>
                      </a:r>
                      <a:r>
                        <a:rPr lang="pt-B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+ DPPV + DPPUO + </a:t>
                      </a:r>
                      <a:r>
                        <a:rPr lang="pt-BR" sz="1100" b="1" i="1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DPIO</a:t>
                      </a:r>
                      <a:r>
                        <a:rPr lang="pt-B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+ DCCM + DCSM)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Total de Domicílios Particulares Ocupados (DPPO + DPIO)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Diferença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1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Se</a:t>
                      </a:r>
                      <a:r>
                        <a:rPr lang="pt-B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todos os  (DPPO + DPIO) fossem atendidos...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0468733"/>
                  </a:ext>
                </a:extLst>
              </a:tr>
              <a:tr h="185094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Juazeiro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181.671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8.544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4,5%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190.215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79.299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62.887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-16.412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79,3%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5385675"/>
                  </a:ext>
                </a:extLst>
              </a:tr>
              <a:tr h="185094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Maniçoba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5.567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8.640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60,8%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14.207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5.999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4.575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-1.424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76,3%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1375332"/>
                  </a:ext>
                </a:extLst>
              </a:tr>
              <a:tr h="185094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Itamotinga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2.180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10.586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82,9%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12.766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5.501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4.194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-1.307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76,2%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8530646"/>
                  </a:ext>
                </a:extLst>
              </a:tr>
              <a:tr h="185094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Junco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8.181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98,1%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8.336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3.694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2.665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-1.029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72,1%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5975248"/>
                  </a:ext>
                </a:extLst>
              </a:tr>
              <a:tr h="185094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Carnaíba do Sertão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2.612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1.287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33,0%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3.899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2.207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1.351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-856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61,2%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0651076"/>
                  </a:ext>
                </a:extLst>
              </a:tr>
              <a:tr h="185094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Massaroca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1.328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57,0%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2.329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1.388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-508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63,4%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0214507"/>
                  </a:ext>
                </a:extLst>
              </a:tr>
              <a:tr h="185094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Pinhões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1.025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1.236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54,7%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2.261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1.234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808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-426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65,5%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7299925"/>
                  </a:ext>
                </a:extLst>
              </a:tr>
              <a:tr h="185094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Abóbora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1.017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50,8%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2.068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1.308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-490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62,5%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9456085"/>
                  </a:ext>
                </a:extLst>
              </a:tr>
              <a:tr h="185094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Juremal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51,1%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1.740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1.091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-401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63,2%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4977565"/>
                  </a:ext>
                </a:extLst>
              </a:tr>
              <a:tr h="185094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Totais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196.078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41.743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237.821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101.721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78.868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-22.853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77,5%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9757126"/>
                  </a:ext>
                </a:extLst>
              </a:tr>
            </a:tbl>
          </a:graphicData>
        </a:graphic>
      </p:graphicFrame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B3576274-1889-28E0-153F-F08A48F470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3811348"/>
              </p:ext>
            </p:extLst>
          </p:nvPr>
        </p:nvGraphicFramePr>
        <p:xfrm>
          <a:off x="3549766" y="884704"/>
          <a:ext cx="4886302" cy="28789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id="{4CCA39A0-0500-0D69-81AF-EA35979436FA}"/>
              </a:ext>
            </a:extLst>
          </p:cNvPr>
          <p:cNvSpPr txBox="1"/>
          <p:nvPr/>
        </p:nvSpPr>
        <p:spPr>
          <a:xfrm>
            <a:off x="8452923" y="1040932"/>
            <a:ext cx="181628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1200" b="1">
                <a:solidFill>
                  <a:schemeClr val="accent6"/>
                </a:solidFill>
              </a:defRPr>
            </a:lvl1pPr>
          </a:lstStyle>
          <a:p>
            <a:pPr algn="l"/>
            <a:r>
              <a:rPr lang="pt-BR" sz="1050" dirty="0">
                <a:solidFill>
                  <a:srgbClr val="FF0000"/>
                </a:solidFill>
              </a:rPr>
              <a:t>DPPO</a:t>
            </a:r>
            <a:endParaRPr lang="pt-BR" sz="1050" b="0" dirty="0">
              <a:solidFill>
                <a:srgbClr val="FF0000"/>
              </a:solidFill>
            </a:endParaRPr>
          </a:p>
          <a:p>
            <a:pPr algn="l"/>
            <a:r>
              <a:rPr lang="pt-BR" dirty="0">
                <a:solidFill>
                  <a:srgbClr val="0070C0"/>
                </a:solidFill>
              </a:rPr>
              <a:t>99,5%</a:t>
            </a:r>
            <a:r>
              <a:rPr lang="pt-BR" sz="1050" b="0" dirty="0">
                <a:solidFill>
                  <a:srgbClr val="0070C0"/>
                </a:solidFill>
              </a:rPr>
              <a:t> </a:t>
            </a:r>
            <a:r>
              <a:rPr lang="pt-BR" sz="1050" b="0" dirty="0">
                <a:solidFill>
                  <a:srgbClr val="FF0000"/>
                </a:solidFill>
              </a:rPr>
              <a:t>da população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F36AE03-9D01-813F-6ADF-A93C81BC66B5}"/>
              </a:ext>
            </a:extLst>
          </p:cNvPr>
          <p:cNvSpPr txBox="1"/>
          <p:nvPr/>
        </p:nvSpPr>
        <p:spPr>
          <a:xfrm>
            <a:off x="8443418" y="2156347"/>
            <a:ext cx="9176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1200" b="1">
                <a:solidFill>
                  <a:schemeClr val="accent6"/>
                </a:solidFill>
              </a:defRPr>
            </a:lvl1pPr>
          </a:lstStyle>
          <a:p>
            <a:pPr algn="l"/>
            <a:r>
              <a:rPr lang="pt-BR" sz="1050" dirty="0">
                <a:solidFill>
                  <a:srgbClr val="0070C0"/>
                </a:solidFill>
              </a:rPr>
              <a:t>DPPV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262550E-CC46-D07A-06AD-9BFF97ACF179}"/>
              </a:ext>
            </a:extLst>
          </p:cNvPr>
          <p:cNvSpPr txBox="1"/>
          <p:nvPr/>
        </p:nvSpPr>
        <p:spPr>
          <a:xfrm>
            <a:off x="8436068" y="1612555"/>
            <a:ext cx="262338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1200" b="1">
                <a:solidFill>
                  <a:schemeClr val="accent6"/>
                </a:solidFill>
              </a:defRPr>
            </a:lvl1pPr>
          </a:lstStyle>
          <a:p>
            <a:pPr algn="l"/>
            <a:r>
              <a:rPr lang="pt-BR" sz="1050" dirty="0">
                <a:solidFill>
                  <a:srgbClr val="0070C0"/>
                </a:solidFill>
              </a:rPr>
              <a:t>DPPUO</a:t>
            </a:r>
            <a:endParaRPr lang="pt-BR" sz="1050" b="0" dirty="0">
              <a:solidFill>
                <a:srgbClr val="0070C0"/>
              </a:solidFill>
            </a:endParaRPr>
          </a:p>
          <a:p>
            <a:pPr algn="l"/>
            <a:r>
              <a:rPr lang="pt-BR" sz="1050" b="0" dirty="0">
                <a:solidFill>
                  <a:srgbClr val="0070C0"/>
                </a:solidFill>
              </a:rPr>
              <a:t>descanso fins de semana, férias...</a:t>
            </a:r>
            <a:endParaRPr lang="pt-BR" sz="1050" dirty="0">
              <a:solidFill>
                <a:srgbClr val="0070C0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1916C20-E7F6-3006-E92A-EB538D66967A}"/>
              </a:ext>
            </a:extLst>
          </p:cNvPr>
          <p:cNvSpPr txBox="1"/>
          <p:nvPr/>
        </p:nvSpPr>
        <p:spPr>
          <a:xfrm>
            <a:off x="7159718" y="2644363"/>
            <a:ext cx="269718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1200" b="1">
                <a:solidFill>
                  <a:schemeClr val="accent6"/>
                </a:solidFill>
              </a:defRPr>
            </a:lvl1pPr>
          </a:lstStyle>
          <a:p>
            <a:pPr algn="l"/>
            <a:r>
              <a:rPr lang="pt-BR" sz="1050" dirty="0">
                <a:solidFill>
                  <a:srgbClr val="0070C0"/>
                </a:solidFill>
              </a:rPr>
              <a:t>DCCM</a:t>
            </a:r>
          </a:p>
          <a:p>
            <a:pPr algn="l"/>
            <a:r>
              <a:rPr lang="pt-BR" sz="1050" b="0" dirty="0">
                <a:solidFill>
                  <a:srgbClr val="0070C0"/>
                </a:solidFill>
              </a:rPr>
              <a:t>asilos, hotéis, presídio, hospitais...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AD2AEA7-8720-6845-9B78-8F35A64BBCB7}"/>
              </a:ext>
            </a:extLst>
          </p:cNvPr>
          <p:cNvSpPr txBox="1"/>
          <p:nvPr/>
        </p:nvSpPr>
        <p:spPr>
          <a:xfrm>
            <a:off x="7159718" y="3178545"/>
            <a:ext cx="9176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1200" b="1">
                <a:solidFill>
                  <a:schemeClr val="accent6"/>
                </a:solidFill>
              </a:defRPr>
            </a:lvl1pPr>
          </a:lstStyle>
          <a:p>
            <a:pPr algn="l"/>
            <a:r>
              <a:rPr lang="pt-BR" sz="1050" dirty="0">
                <a:solidFill>
                  <a:srgbClr val="0070C0"/>
                </a:solidFill>
              </a:rPr>
              <a:t>DCSM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801899C-C8EC-FE70-DB9B-897FDA7C0A49}"/>
              </a:ext>
            </a:extLst>
          </p:cNvPr>
          <p:cNvSpPr txBox="1"/>
          <p:nvPr/>
        </p:nvSpPr>
        <p:spPr>
          <a:xfrm>
            <a:off x="2682044" y="3274815"/>
            <a:ext cx="560543" cy="56208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endParaRPr lang="pt-BR" sz="1400" dirty="0">
              <a:solidFill>
                <a:schemeClr val="tx1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55D2B92-43CC-E53A-896D-E0584CA03C31}"/>
              </a:ext>
            </a:extLst>
          </p:cNvPr>
          <p:cNvSpPr txBox="1"/>
          <p:nvPr/>
        </p:nvSpPr>
        <p:spPr>
          <a:xfrm>
            <a:off x="88620" y="-62316"/>
            <a:ext cx="34836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Fontes de Dados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9376265-0E7D-E372-4E10-2FED2DA4734D}"/>
              </a:ext>
            </a:extLst>
          </p:cNvPr>
          <p:cNvSpPr txBox="1"/>
          <p:nvPr/>
        </p:nvSpPr>
        <p:spPr>
          <a:xfrm>
            <a:off x="88620" y="366712"/>
            <a:ext cx="26228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e Informações</a:t>
            </a: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3726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1" grpId="0" animBg="1"/>
      <p:bldP spid="2" grpId="0"/>
      <p:bldGraphic spid="4" grpId="0">
        <p:bldAsOne/>
      </p:bldGraphic>
      <p:bldP spid="5" grpId="0"/>
      <p:bldP spid="7" grpId="0"/>
      <p:bldP spid="8" grpId="0"/>
      <p:bldP spid="9" grpId="0"/>
      <p:bldP spid="10" grpId="0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F8CFC91F-6B56-C7F1-92AC-0A04822F3F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99507" y="1890891"/>
            <a:ext cx="4982270" cy="3153215"/>
          </a:xfrm>
          <a:custGeom>
            <a:avLst/>
            <a:gdLst>
              <a:gd name="connsiteX0" fmla="*/ 0 w 4982270"/>
              <a:gd name="connsiteY0" fmla="*/ 0 h 3153215"/>
              <a:gd name="connsiteX1" fmla="*/ 4982270 w 4982270"/>
              <a:gd name="connsiteY1" fmla="*/ 0 h 3153215"/>
              <a:gd name="connsiteX2" fmla="*/ 4982270 w 4982270"/>
              <a:gd name="connsiteY2" fmla="*/ 3153215 h 3153215"/>
              <a:gd name="connsiteX3" fmla="*/ 0 w 4982270"/>
              <a:gd name="connsiteY3" fmla="*/ 3153215 h 3153215"/>
              <a:gd name="connsiteX4" fmla="*/ 0 w 4982270"/>
              <a:gd name="connsiteY4" fmla="*/ 0 h 3153215"/>
              <a:gd name="connsiteX5" fmla="*/ 2557378 w 4982270"/>
              <a:gd name="connsiteY5" fmla="*/ 119283 h 3153215"/>
              <a:gd name="connsiteX6" fmla="*/ 442828 w 4982270"/>
              <a:gd name="connsiteY6" fmla="*/ 2105246 h 3153215"/>
              <a:gd name="connsiteX7" fmla="*/ 2519278 w 4982270"/>
              <a:gd name="connsiteY7" fmla="*/ 2243358 h 3153215"/>
              <a:gd name="connsiteX8" fmla="*/ 3324140 w 4982270"/>
              <a:gd name="connsiteY8" fmla="*/ 3048221 h 3153215"/>
              <a:gd name="connsiteX9" fmla="*/ 3352715 w 4982270"/>
              <a:gd name="connsiteY9" fmla="*/ 2991071 h 3153215"/>
              <a:gd name="connsiteX10" fmla="*/ 3367003 w 4982270"/>
              <a:gd name="connsiteY10" fmla="*/ 2919633 h 3153215"/>
              <a:gd name="connsiteX11" fmla="*/ 3367003 w 4982270"/>
              <a:gd name="connsiteY11" fmla="*/ 2867246 h 3153215"/>
              <a:gd name="connsiteX12" fmla="*/ 3381290 w 4982270"/>
              <a:gd name="connsiteY12" fmla="*/ 2833908 h 3153215"/>
              <a:gd name="connsiteX13" fmla="*/ 3386053 w 4982270"/>
              <a:gd name="connsiteY13" fmla="*/ 2776758 h 3153215"/>
              <a:gd name="connsiteX14" fmla="*/ 3395578 w 4982270"/>
              <a:gd name="connsiteY14" fmla="*/ 2733896 h 3153215"/>
              <a:gd name="connsiteX15" fmla="*/ 3405103 w 4982270"/>
              <a:gd name="connsiteY15" fmla="*/ 2700558 h 3153215"/>
              <a:gd name="connsiteX16" fmla="*/ 3362240 w 4982270"/>
              <a:gd name="connsiteY16" fmla="*/ 2643408 h 3153215"/>
              <a:gd name="connsiteX17" fmla="*/ 3343190 w 4982270"/>
              <a:gd name="connsiteY17" fmla="*/ 2610071 h 3153215"/>
              <a:gd name="connsiteX18" fmla="*/ 3333665 w 4982270"/>
              <a:gd name="connsiteY18" fmla="*/ 2562446 h 3153215"/>
              <a:gd name="connsiteX19" fmla="*/ 3333665 w 4982270"/>
              <a:gd name="connsiteY19" fmla="*/ 2471958 h 3153215"/>
              <a:gd name="connsiteX20" fmla="*/ 3338428 w 4982270"/>
              <a:gd name="connsiteY20" fmla="*/ 2395758 h 3153215"/>
              <a:gd name="connsiteX21" fmla="*/ 3362240 w 4982270"/>
              <a:gd name="connsiteY21" fmla="*/ 2329083 h 3153215"/>
              <a:gd name="connsiteX22" fmla="*/ 3381290 w 4982270"/>
              <a:gd name="connsiteY22" fmla="*/ 2281458 h 3153215"/>
              <a:gd name="connsiteX23" fmla="*/ 3390815 w 4982270"/>
              <a:gd name="connsiteY23" fmla="*/ 2214783 h 3153215"/>
              <a:gd name="connsiteX24" fmla="*/ 3414628 w 4982270"/>
              <a:gd name="connsiteY24" fmla="*/ 2148108 h 3153215"/>
              <a:gd name="connsiteX25" fmla="*/ 3424153 w 4982270"/>
              <a:gd name="connsiteY25" fmla="*/ 2110008 h 3153215"/>
              <a:gd name="connsiteX26" fmla="*/ 3438440 w 4982270"/>
              <a:gd name="connsiteY26" fmla="*/ 2038571 h 3153215"/>
              <a:gd name="connsiteX27" fmla="*/ 3443203 w 4982270"/>
              <a:gd name="connsiteY27" fmla="*/ 1990946 h 3153215"/>
              <a:gd name="connsiteX28" fmla="*/ 3447965 w 4982270"/>
              <a:gd name="connsiteY28" fmla="*/ 1924271 h 3153215"/>
              <a:gd name="connsiteX29" fmla="*/ 3457490 w 4982270"/>
              <a:gd name="connsiteY29" fmla="*/ 1886171 h 3153215"/>
              <a:gd name="connsiteX30" fmla="*/ 3481303 w 4982270"/>
              <a:gd name="connsiteY30" fmla="*/ 1848071 h 3153215"/>
              <a:gd name="connsiteX31" fmla="*/ 3524165 w 4982270"/>
              <a:gd name="connsiteY31" fmla="*/ 1809971 h 3153215"/>
              <a:gd name="connsiteX32" fmla="*/ 3538453 w 4982270"/>
              <a:gd name="connsiteY32" fmla="*/ 1738533 h 3153215"/>
              <a:gd name="connsiteX33" fmla="*/ 3552740 w 4982270"/>
              <a:gd name="connsiteY33" fmla="*/ 1681383 h 3153215"/>
              <a:gd name="connsiteX34" fmla="*/ 3538453 w 4982270"/>
              <a:gd name="connsiteY34" fmla="*/ 1600421 h 3153215"/>
              <a:gd name="connsiteX35" fmla="*/ 3519403 w 4982270"/>
              <a:gd name="connsiteY35" fmla="*/ 1552796 h 3153215"/>
              <a:gd name="connsiteX36" fmla="*/ 3495590 w 4982270"/>
              <a:gd name="connsiteY36" fmla="*/ 1514696 h 3153215"/>
              <a:gd name="connsiteX37" fmla="*/ 3495590 w 4982270"/>
              <a:gd name="connsiteY37" fmla="*/ 1476596 h 3153215"/>
              <a:gd name="connsiteX38" fmla="*/ 3524165 w 4982270"/>
              <a:gd name="connsiteY38" fmla="*/ 1428971 h 3153215"/>
              <a:gd name="connsiteX39" fmla="*/ 3543215 w 4982270"/>
              <a:gd name="connsiteY39" fmla="*/ 1324196 h 3153215"/>
              <a:gd name="connsiteX40" fmla="*/ 3547978 w 4982270"/>
              <a:gd name="connsiteY40" fmla="*/ 1276571 h 3153215"/>
              <a:gd name="connsiteX41" fmla="*/ 3547978 w 4982270"/>
              <a:gd name="connsiteY41" fmla="*/ 1243233 h 3153215"/>
              <a:gd name="connsiteX42" fmla="*/ 3567028 w 4982270"/>
              <a:gd name="connsiteY42" fmla="*/ 1195608 h 3153215"/>
              <a:gd name="connsiteX43" fmla="*/ 3590840 w 4982270"/>
              <a:gd name="connsiteY43" fmla="*/ 1143221 h 3153215"/>
              <a:gd name="connsiteX44" fmla="*/ 3562265 w 4982270"/>
              <a:gd name="connsiteY44" fmla="*/ 1119408 h 3153215"/>
              <a:gd name="connsiteX45" fmla="*/ 3547978 w 4982270"/>
              <a:gd name="connsiteY45" fmla="*/ 1081308 h 3153215"/>
              <a:gd name="connsiteX46" fmla="*/ 3567028 w 4982270"/>
              <a:gd name="connsiteY46" fmla="*/ 1028921 h 3153215"/>
              <a:gd name="connsiteX47" fmla="*/ 3581315 w 4982270"/>
              <a:gd name="connsiteY47" fmla="*/ 995583 h 3153215"/>
              <a:gd name="connsiteX48" fmla="*/ 3562265 w 4982270"/>
              <a:gd name="connsiteY48" fmla="*/ 943196 h 3153215"/>
              <a:gd name="connsiteX49" fmla="*/ 3524165 w 4982270"/>
              <a:gd name="connsiteY49" fmla="*/ 895571 h 3153215"/>
              <a:gd name="connsiteX50" fmla="*/ 3524165 w 4982270"/>
              <a:gd name="connsiteY50" fmla="*/ 862233 h 3153215"/>
              <a:gd name="connsiteX51" fmla="*/ 3524165 w 4982270"/>
              <a:gd name="connsiteY51" fmla="*/ 824133 h 3153215"/>
              <a:gd name="connsiteX52" fmla="*/ 3505115 w 4982270"/>
              <a:gd name="connsiteY52" fmla="*/ 695546 h 3153215"/>
              <a:gd name="connsiteX53" fmla="*/ 3490828 w 4982270"/>
              <a:gd name="connsiteY53" fmla="*/ 671733 h 3153215"/>
              <a:gd name="connsiteX54" fmla="*/ 3486065 w 4982270"/>
              <a:gd name="connsiteY54" fmla="*/ 605058 h 3153215"/>
              <a:gd name="connsiteX55" fmla="*/ 3476540 w 4982270"/>
              <a:gd name="connsiteY55" fmla="*/ 543146 h 3153215"/>
              <a:gd name="connsiteX56" fmla="*/ 3467015 w 4982270"/>
              <a:gd name="connsiteY56" fmla="*/ 533621 h 3153215"/>
              <a:gd name="connsiteX57" fmla="*/ 3467015 w 4982270"/>
              <a:gd name="connsiteY57" fmla="*/ 466946 h 3153215"/>
              <a:gd name="connsiteX58" fmla="*/ 3476540 w 4982270"/>
              <a:gd name="connsiteY58" fmla="*/ 409796 h 3153215"/>
              <a:gd name="connsiteX59" fmla="*/ 3476540 w 4982270"/>
              <a:gd name="connsiteY59" fmla="*/ 376458 h 3153215"/>
              <a:gd name="connsiteX60" fmla="*/ 3471778 w 4982270"/>
              <a:gd name="connsiteY60" fmla="*/ 338358 h 3153215"/>
              <a:gd name="connsiteX61" fmla="*/ 3443203 w 4982270"/>
              <a:gd name="connsiteY61" fmla="*/ 281208 h 3153215"/>
              <a:gd name="connsiteX62" fmla="*/ 3419390 w 4982270"/>
              <a:gd name="connsiteY62" fmla="*/ 224058 h 3153215"/>
              <a:gd name="connsiteX63" fmla="*/ 3419390 w 4982270"/>
              <a:gd name="connsiteY63" fmla="*/ 209771 h 3153215"/>
              <a:gd name="connsiteX64" fmla="*/ 3376528 w 4982270"/>
              <a:gd name="connsiteY64" fmla="*/ 228821 h 3153215"/>
              <a:gd name="connsiteX65" fmla="*/ 3362240 w 4982270"/>
              <a:gd name="connsiteY65" fmla="*/ 247871 h 3153215"/>
              <a:gd name="connsiteX66" fmla="*/ 3333665 w 4982270"/>
              <a:gd name="connsiteY66" fmla="*/ 257396 h 3153215"/>
              <a:gd name="connsiteX67" fmla="*/ 3309853 w 4982270"/>
              <a:gd name="connsiteY67" fmla="*/ 276446 h 3153215"/>
              <a:gd name="connsiteX68" fmla="*/ 3300328 w 4982270"/>
              <a:gd name="connsiteY68" fmla="*/ 319308 h 3153215"/>
              <a:gd name="connsiteX69" fmla="*/ 3252703 w 4982270"/>
              <a:gd name="connsiteY69" fmla="*/ 328833 h 3153215"/>
              <a:gd name="connsiteX70" fmla="*/ 3238415 w 4982270"/>
              <a:gd name="connsiteY70" fmla="*/ 362171 h 3153215"/>
              <a:gd name="connsiteX71" fmla="*/ 3224128 w 4982270"/>
              <a:gd name="connsiteY71" fmla="*/ 385983 h 3153215"/>
              <a:gd name="connsiteX72" fmla="*/ 3195553 w 4982270"/>
              <a:gd name="connsiteY72" fmla="*/ 409796 h 3153215"/>
              <a:gd name="connsiteX73" fmla="*/ 2576428 w 4982270"/>
              <a:gd name="connsiteY73" fmla="*/ 119283 h 3153215"/>
              <a:gd name="connsiteX74" fmla="*/ 2557378 w 4982270"/>
              <a:gd name="connsiteY74" fmla="*/ 119283 h 3153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4982270" h="3153215">
                <a:moveTo>
                  <a:pt x="0" y="0"/>
                </a:moveTo>
                <a:lnTo>
                  <a:pt x="4982270" y="0"/>
                </a:lnTo>
                <a:lnTo>
                  <a:pt x="4982270" y="3153215"/>
                </a:lnTo>
                <a:lnTo>
                  <a:pt x="0" y="3153215"/>
                </a:lnTo>
                <a:lnTo>
                  <a:pt x="0" y="0"/>
                </a:lnTo>
                <a:close/>
                <a:moveTo>
                  <a:pt x="2557378" y="119283"/>
                </a:moveTo>
                <a:lnTo>
                  <a:pt x="442828" y="2105246"/>
                </a:lnTo>
                <a:lnTo>
                  <a:pt x="2519278" y="2243358"/>
                </a:lnTo>
                <a:lnTo>
                  <a:pt x="3324140" y="3048221"/>
                </a:lnTo>
                <a:lnTo>
                  <a:pt x="3352715" y="2991071"/>
                </a:lnTo>
                <a:lnTo>
                  <a:pt x="3367003" y="2919633"/>
                </a:lnTo>
                <a:lnTo>
                  <a:pt x="3367003" y="2867246"/>
                </a:lnTo>
                <a:lnTo>
                  <a:pt x="3381290" y="2833908"/>
                </a:lnTo>
                <a:lnTo>
                  <a:pt x="3386053" y="2776758"/>
                </a:lnTo>
                <a:lnTo>
                  <a:pt x="3395578" y="2733896"/>
                </a:lnTo>
                <a:lnTo>
                  <a:pt x="3405103" y="2700558"/>
                </a:lnTo>
                <a:lnTo>
                  <a:pt x="3362240" y="2643408"/>
                </a:lnTo>
                <a:lnTo>
                  <a:pt x="3343190" y="2610071"/>
                </a:lnTo>
                <a:lnTo>
                  <a:pt x="3333665" y="2562446"/>
                </a:lnTo>
                <a:lnTo>
                  <a:pt x="3333665" y="2471958"/>
                </a:lnTo>
                <a:lnTo>
                  <a:pt x="3338428" y="2395758"/>
                </a:lnTo>
                <a:lnTo>
                  <a:pt x="3362240" y="2329083"/>
                </a:lnTo>
                <a:lnTo>
                  <a:pt x="3381290" y="2281458"/>
                </a:lnTo>
                <a:lnTo>
                  <a:pt x="3390815" y="2214783"/>
                </a:lnTo>
                <a:lnTo>
                  <a:pt x="3414628" y="2148108"/>
                </a:lnTo>
                <a:lnTo>
                  <a:pt x="3424153" y="2110008"/>
                </a:lnTo>
                <a:lnTo>
                  <a:pt x="3438440" y="2038571"/>
                </a:lnTo>
                <a:lnTo>
                  <a:pt x="3443203" y="1990946"/>
                </a:lnTo>
                <a:lnTo>
                  <a:pt x="3447965" y="1924271"/>
                </a:lnTo>
                <a:lnTo>
                  <a:pt x="3457490" y="1886171"/>
                </a:lnTo>
                <a:lnTo>
                  <a:pt x="3481303" y="1848071"/>
                </a:lnTo>
                <a:lnTo>
                  <a:pt x="3524165" y="1809971"/>
                </a:lnTo>
                <a:lnTo>
                  <a:pt x="3538453" y="1738533"/>
                </a:lnTo>
                <a:lnTo>
                  <a:pt x="3552740" y="1681383"/>
                </a:lnTo>
                <a:lnTo>
                  <a:pt x="3538453" y="1600421"/>
                </a:lnTo>
                <a:lnTo>
                  <a:pt x="3519403" y="1552796"/>
                </a:lnTo>
                <a:lnTo>
                  <a:pt x="3495590" y="1514696"/>
                </a:lnTo>
                <a:lnTo>
                  <a:pt x="3495590" y="1476596"/>
                </a:lnTo>
                <a:lnTo>
                  <a:pt x="3524165" y="1428971"/>
                </a:lnTo>
                <a:lnTo>
                  <a:pt x="3543215" y="1324196"/>
                </a:lnTo>
                <a:lnTo>
                  <a:pt x="3547978" y="1276571"/>
                </a:lnTo>
                <a:lnTo>
                  <a:pt x="3547978" y="1243233"/>
                </a:lnTo>
                <a:lnTo>
                  <a:pt x="3567028" y="1195608"/>
                </a:lnTo>
                <a:lnTo>
                  <a:pt x="3590840" y="1143221"/>
                </a:lnTo>
                <a:lnTo>
                  <a:pt x="3562265" y="1119408"/>
                </a:lnTo>
                <a:lnTo>
                  <a:pt x="3547978" y="1081308"/>
                </a:lnTo>
                <a:lnTo>
                  <a:pt x="3567028" y="1028921"/>
                </a:lnTo>
                <a:lnTo>
                  <a:pt x="3581315" y="995583"/>
                </a:lnTo>
                <a:lnTo>
                  <a:pt x="3562265" y="943196"/>
                </a:lnTo>
                <a:lnTo>
                  <a:pt x="3524165" y="895571"/>
                </a:lnTo>
                <a:lnTo>
                  <a:pt x="3524165" y="862233"/>
                </a:lnTo>
                <a:lnTo>
                  <a:pt x="3524165" y="824133"/>
                </a:lnTo>
                <a:lnTo>
                  <a:pt x="3505115" y="695546"/>
                </a:lnTo>
                <a:lnTo>
                  <a:pt x="3490828" y="671733"/>
                </a:lnTo>
                <a:lnTo>
                  <a:pt x="3486065" y="605058"/>
                </a:lnTo>
                <a:lnTo>
                  <a:pt x="3476540" y="543146"/>
                </a:lnTo>
                <a:lnTo>
                  <a:pt x="3467015" y="533621"/>
                </a:lnTo>
                <a:lnTo>
                  <a:pt x="3467015" y="466946"/>
                </a:lnTo>
                <a:lnTo>
                  <a:pt x="3476540" y="409796"/>
                </a:lnTo>
                <a:lnTo>
                  <a:pt x="3476540" y="376458"/>
                </a:lnTo>
                <a:lnTo>
                  <a:pt x="3471778" y="338358"/>
                </a:lnTo>
                <a:lnTo>
                  <a:pt x="3443203" y="281208"/>
                </a:lnTo>
                <a:lnTo>
                  <a:pt x="3419390" y="224058"/>
                </a:lnTo>
                <a:lnTo>
                  <a:pt x="3419390" y="209771"/>
                </a:lnTo>
                <a:lnTo>
                  <a:pt x="3376528" y="228821"/>
                </a:lnTo>
                <a:lnTo>
                  <a:pt x="3362240" y="247871"/>
                </a:lnTo>
                <a:lnTo>
                  <a:pt x="3333665" y="257396"/>
                </a:lnTo>
                <a:lnTo>
                  <a:pt x="3309853" y="276446"/>
                </a:lnTo>
                <a:lnTo>
                  <a:pt x="3300328" y="319308"/>
                </a:lnTo>
                <a:lnTo>
                  <a:pt x="3252703" y="328833"/>
                </a:lnTo>
                <a:lnTo>
                  <a:pt x="3238415" y="362171"/>
                </a:lnTo>
                <a:lnTo>
                  <a:pt x="3224128" y="385983"/>
                </a:lnTo>
                <a:lnTo>
                  <a:pt x="3195553" y="409796"/>
                </a:lnTo>
                <a:lnTo>
                  <a:pt x="2576428" y="119283"/>
                </a:lnTo>
                <a:lnTo>
                  <a:pt x="2557378" y="119283"/>
                </a:lnTo>
                <a:close/>
              </a:path>
            </a:pathLst>
          </a:cu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359A902C-E943-7775-908E-48AE7F8D97A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64949" y="1893452"/>
            <a:ext cx="3636001" cy="3382967"/>
          </a:xfrm>
          <a:custGeom>
            <a:avLst/>
            <a:gdLst>
              <a:gd name="connsiteX0" fmla="*/ 2114550 w 3148012"/>
              <a:gd name="connsiteY0" fmla="*/ 0 h 2928938"/>
              <a:gd name="connsiteX1" fmla="*/ 2133600 w 3148012"/>
              <a:gd name="connsiteY1" fmla="*/ 0 h 2928938"/>
              <a:gd name="connsiteX2" fmla="*/ 2752725 w 3148012"/>
              <a:gd name="connsiteY2" fmla="*/ 290513 h 2928938"/>
              <a:gd name="connsiteX3" fmla="*/ 2781300 w 3148012"/>
              <a:gd name="connsiteY3" fmla="*/ 266700 h 2928938"/>
              <a:gd name="connsiteX4" fmla="*/ 2795587 w 3148012"/>
              <a:gd name="connsiteY4" fmla="*/ 242888 h 2928938"/>
              <a:gd name="connsiteX5" fmla="*/ 2809875 w 3148012"/>
              <a:gd name="connsiteY5" fmla="*/ 209550 h 2928938"/>
              <a:gd name="connsiteX6" fmla="*/ 2857500 w 3148012"/>
              <a:gd name="connsiteY6" fmla="*/ 200025 h 2928938"/>
              <a:gd name="connsiteX7" fmla="*/ 2867025 w 3148012"/>
              <a:gd name="connsiteY7" fmla="*/ 157163 h 2928938"/>
              <a:gd name="connsiteX8" fmla="*/ 2890837 w 3148012"/>
              <a:gd name="connsiteY8" fmla="*/ 138113 h 2928938"/>
              <a:gd name="connsiteX9" fmla="*/ 2919412 w 3148012"/>
              <a:gd name="connsiteY9" fmla="*/ 128588 h 2928938"/>
              <a:gd name="connsiteX10" fmla="*/ 2933700 w 3148012"/>
              <a:gd name="connsiteY10" fmla="*/ 109538 h 2928938"/>
              <a:gd name="connsiteX11" fmla="*/ 2976562 w 3148012"/>
              <a:gd name="connsiteY11" fmla="*/ 90488 h 2928938"/>
              <a:gd name="connsiteX12" fmla="*/ 2976562 w 3148012"/>
              <a:gd name="connsiteY12" fmla="*/ 104775 h 2928938"/>
              <a:gd name="connsiteX13" fmla="*/ 3000375 w 3148012"/>
              <a:gd name="connsiteY13" fmla="*/ 161925 h 2928938"/>
              <a:gd name="connsiteX14" fmla="*/ 3028950 w 3148012"/>
              <a:gd name="connsiteY14" fmla="*/ 219075 h 2928938"/>
              <a:gd name="connsiteX15" fmla="*/ 3033712 w 3148012"/>
              <a:gd name="connsiteY15" fmla="*/ 257175 h 2928938"/>
              <a:gd name="connsiteX16" fmla="*/ 3033712 w 3148012"/>
              <a:gd name="connsiteY16" fmla="*/ 290513 h 2928938"/>
              <a:gd name="connsiteX17" fmla="*/ 3024187 w 3148012"/>
              <a:gd name="connsiteY17" fmla="*/ 347663 h 2928938"/>
              <a:gd name="connsiteX18" fmla="*/ 3024187 w 3148012"/>
              <a:gd name="connsiteY18" fmla="*/ 414338 h 2928938"/>
              <a:gd name="connsiteX19" fmla="*/ 3033712 w 3148012"/>
              <a:gd name="connsiteY19" fmla="*/ 423863 h 2928938"/>
              <a:gd name="connsiteX20" fmla="*/ 3043237 w 3148012"/>
              <a:gd name="connsiteY20" fmla="*/ 485775 h 2928938"/>
              <a:gd name="connsiteX21" fmla="*/ 3048000 w 3148012"/>
              <a:gd name="connsiteY21" fmla="*/ 552450 h 2928938"/>
              <a:gd name="connsiteX22" fmla="*/ 3062287 w 3148012"/>
              <a:gd name="connsiteY22" fmla="*/ 576263 h 2928938"/>
              <a:gd name="connsiteX23" fmla="*/ 3081337 w 3148012"/>
              <a:gd name="connsiteY23" fmla="*/ 704850 h 2928938"/>
              <a:gd name="connsiteX24" fmla="*/ 3081337 w 3148012"/>
              <a:gd name="connsiteY24" fmla="*/ 742950 h 2928938"/>
              <a:gd name="connsiteX25" fmla="*/ 3081337 w 3148012"/>
              <a:gd name="connsiteY25" fmla="*/ 776288 h 2928938"/>
              <a:gd name="connsiteX26" fmla="*/ 3119437 w 3148012"/>
              <a:gd name="connsiteY26" fmla="*/ 823913 h 2928938"/>
              <a:gd name="connsiteX27" fmla="*/ 3138487 w 3148012"/>
              <a:gd name="connsiteY27" fmla="*/ 876300 h 2928938"/>
              <a:gd name="connsiteX28" fmla="*/ 3124200 w 3148012"/>
              <a:gd name="connsiteY28" fmla="*/ 909638 h 2928938"/>
              <a:gd name="connsiteX29" fmla="*/ 3105150 w 3148012"/>
              <a:gd name="connsiteY29" fmla="*/ 962025 h 2928938"/>
              <a:gd name="connsiteX30" fmla="*/ 3119437 w 3148012"/>
              <a:gd name="connsiteY30" fmla="*/ 1000125 h 2928938"/>
              <a:gd name="connsiteX31" fmla="*/ 3148012 w 3148012"/>
              <a:gd name="connsiteY31" fmla="*/ 1023938 h 2928938"/>
              <a:gd name="connsiteX32" fmla="*/ 3124200 w 3148012"/>
              <a:gd name="connsiteY32" fmla="*/ 1076325 h 2928938"/>
              <a:gd name="connsiteX33" fmla="*/ 3105150 w 3148012"/>
              <a:gd name="connsiteY33" fmla="*/ 1123950 h 2928938"/>
              <a:gd name="connsiteX34" fmla="*/ 3105150 w 3148012"/>
              <a:gd name="connsiteY34" fmla="*/ 1157288 h 2928938"/>
              <a:gd name="connsiteX35" fmla="*/ 3100387 w 3148012"/>
              <a:gd name="connsiteY35" fmla="*/ 1204913 h 2928938"/>
              <a:gd name="connsiteX36" fmla="*/ 3081337 w 3148012"/>
              <a:gd name="connsiteY36" fmla="*/ 1309688 h 2928938"/>
              <a:gd name="connsiteX37" fmla="*/ 3052762 w 3148012"/>
              <a:gd name="connsiteY37" fmla="*/ 1357313 h 2928938"/>
              <a:gd name="connsiteX38" fmla="*/ 3052762 w 3148012"/>
              <a:gd name="connsiteY38" fmla="*/ 1395413 h 2928938"/>
              <a:gd name="connsiteX39" fmla="*/ 3076575 w 3148012"/>
              <a:gd name="connsiteY39" fmla="*/ 1433513 h 2928938"/>
              <a:gd name="connsiteX40" fmla="*/ 3095625 w 3148012"/>
              <a:gd name="connsiteY40" fmla="*/ 1481138 h 2928938"/>
              <a:gd name="connsiteX41" fmla="*/ 3109912 w 3148012"/>
              <a:gd name="connsiteY41" fmla="*/ 1562100 h 2928938"/>
              <a:gd name="connsiteX42" fmla="*/ 3095625 w 3148012"/>
              <a:gd name="connsiteY42" fmla="*/ 1619250 h 2928938"/>
              <a:gd name="connsiteX43" fmla="*/ 3081337 w 3148012"/>
              <a:gd name="connsiteY43" fmla="*/ 1690688 h 2928938"/>
              <a:gd name="connsiteX44" fmla="*/ 3038475 w 3148012"/>
              <a:gd name="connsiteY44" fmla="*/ 1728788 h 2928938"/>
              <a:gd name="connsiteX45" fmla="*/ 3014662 w 3148012"/>
              <a:gd name="connsiteY45" fmla="*/ 1766888 h 2928938"/>
              <a:gd name="connsiteX46" fmla="*/ 3005137 w 3148012"/>
              <a:gd name="connsiteY46" fmla="*/ 1804988 h 2928938"/>
              <a:gd name="connsiteX47" fmla="*/ 3000375 w 3148012"/>
              <a:gd name="connsiteY47" fmla="*/ 1871663 h 2928938"/>
              <a:gd name="connsiteX48" fmla="*/ 2995612 w 3148012"/>
              <a:gd name="connsiteY48" fmla="*/ 1919288 h 2928938"/>
              <a:gd name="connsiteX49" fmla="*/ 2981325 w 3148012"/>
              <a:gd name="connsiteY49" fmla="*/ 1990725 h 2928938"/>
              <a:gd name="connsiteX50" fmla="*/ 2971800 w 3148012"/>
              <a:gd name="connsiteY50" fmla="*/ 2028825 h 2928938"/>
              <a:gd name="connsiteX51" fmla="*/ 2947987 w 3148012"/>
              <a:gd name="connsiteY51" fmla="*/ 2095500 h 2928938"/>
              <a:gd name="connsiteX52" fmla="*/ 2938462 w 3148012"/>
              <a:gd name="connsiteY52" fmla="*/ 2162175 h 2928938"/>
              <a:gd name="connsiteX53" fmla="*/ 2919412 w 3148012"/>
              <a:gd name="connsiteY53" fmla="*/ 2209800 h 2928938"/>
              <a:gd name="connsiteX54" fmla="*/ 2895600 w 3148012"/>
              <a:gd name="connsiteY54" fmla="*/ 2276475 h 2928938"/>
              <a:gd name="connsiteX55" fmla="*/ 2890837 w 3148012"/>
              <a:gd name="connsiteY55" fmla="*/ 2352675 h 2928938"/>
              <a:gd name="connsiteX56" fmla="*/ 2890837 w 3148012"/>
              <a:gd name="connsiteY56" fmla="*/ 2443163 h 2928938"/>
              <a:gd name="connsiteX57" fmla="*/ 2900362 w 3148012"/>
              <a:gd name="connsiteY57" fmla="*/ 2490788 h 2928938"/>
              <a:gd name="connsiteX58" fmla="*/ 2919412 w 3148012"/>
              <a:gd name="connsiteY58" fmla="*/ 2524125 h 2928938"/>
              <a:gd name="connsiteX59" fmla="*/ 2962275 w 3148012"/>
              <a:gd name="connsiteY59" fmla="*/ 2581275 h 2928938"/>
              <a:gd name="connsiteX60" fmla="*/ 2952750 w 3148012"/>
              <a:gd name="connsiteY60" fmla="*/ 2614613 h 2928938"/>
              <a:gd name="connsiteX61" fmla="*/ 2943225 w 3148012"/>
              <a:gd name="connsiteY61" fmla="*/ 2657475 h 2928938"/>
              <a:gd name="connsiteX62" fmla="*/ 2938462 w 3148012"/>
              <a:gd name="connsiteY62" fmla="*/ 2714625 h 2928938"/>
              <a:gd name="connsiteX63" fmla="*/ 2924175 w 3148012"/>
              <a:gd name="connsiteY63" fmla="*/ 2747963 h 2928938"/>
              <a:gd name="connsiteX64" fmla="*/ 2924175 w 3148012"/>
              <a:gd name="connsiteY64" fmla="*/ 2800350 h 2928938"/>
              <a:gd name="connsiteX65" fmla="*/ 2909887 w 3148012"/>
              <a:gd name="connsiteY65" fmla="*/ 2871788 h 2928938"/>
              <a:gd name="connsiteX66" fmla="*/ 2881312 w 3148012"/>
              <a:gd name="connsiteY66" fmla="*/ 2928938 h 2928938"/>
              <a:gd name="connsiteX67" fmla="*/ 2076450 w 3148012"/>
              <a:gd name="connsiteY67" fmla="*/ 2124075 h 2928938"/>
              <a:gd name="connsiteX68" fmla="*/ 0 w 3148012"/>
              <a:gd name="connsiteY68" fmla="*/ 1985963 h 2928938"/>
              <a:gd name="connsiteX69" fmla="*/ 2114550 w 3148012"/>
              <a:gd name="connsiteY69" fmla="*/ 0 h 292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3148012" h="2928938">
                <a:moveTo>
                  <a:pt x="2114550" y="0"/>
                </a:moveTo>
                <a:lnTo>
                  <a:pt x="2133600" y="0"/>
                </a:lnTo>
                <a:lnTo>
                  <a:pt x="2752725" y="290513"/>
                </a:lnTo>
                <a:lnTo>
                  <a:pt x="2781300" y="266700"/>
                </a:lnTo>
                <a:lnTo>
                  <a:pt x="2795587" y="242888"/>
                </a:lnTo>
                <a:lnTo>
                  <a:pt x="2809875" y="209550"/>
                </a:lnTo>
                <a:lnTo>
                  <a:pt x="2857500" y="200025"/>
                </a:lnTo>
                <a:lnTo>
                  <a:pt x="2867025" y="157163"/>
                </a:lnTo>
                <a:lnTo>
                  <a:pt x="2890837" y="138113"/>
                </a:lnTo>
                <a:lnTo>
                  <a:pt x="2919412" y="128588"/>
                </a:lnTo>
                <a:lnTo>
                  <a:pt x="2933700" y="109538"/>
                </a:lnTo>
                <a:lnTo>
                  <a:pt x="2976562" y="90488"/>
                </a:lnTo>
                <a:lnTo>
                  <a:pt x="2976562" y="104775"/>
                </a:lnTo>
                <a:lnTo>
                  <a:pt x="3000375" y="161925"/>
                </a:lnTo>
                <a:lnTo>
                  <a:pt x="3028950" y="219075"/>
                </a:lnTo>
                <a:lnTo>
                  <a:pt x="3033712" y="257175"/>
                </a:lnTo>
                <a:lnTo>
                  <a:pt x="3033712" y="290513"/>
                </a:lnTo>
                <a:lnTo>
                  <a:pt x="3024187" y="347663"/>
                </a:lnTo>
                <a:lnTo>
                  <a:pt x="3024187" y="414338"/>
                </a:lnTo>
                <a:lnTo>
                  <a:pt x="3033712" y="423863"/>
                </a:lnTo>
                <a:lnTo>
                  <a:pt x="3043237" y="485775"/>
                </a:lnTo>
                <a:lnTo>
                  <a:pt x="3048000" y="552450"/>
                </a:lnTo>
                <a:lnTo>
                  <a:pt x="3062287" y="576263"/>
                </a:lnTo>
                <a:lnTo>
                  <a:pt x="3081337" y="704850"/>
                </a:lnTo>
                <a:lnTo>
                  <a:pt x="3081337" y="742950"/>
                </a:lnTo>
                <a:lnTo>
                  <a:pt x="3081337" y="776288"/>
                </a:lnTo>
                <a:lnTo>
                  <a:pt x="3119437" y="823913"/>
                </a:lnTo>
                <a:lnTo>
                  <a:pt x="3138487" y="876300"/>
                </a:lnTo>
                <a:lnTo>
                  <a:pt x="3124200" y="909638"/>
                </a:lnTo>
                <a:lnTo>
                  <a:pt x="3105150" y="962025"/>
                </a:lnTo>
                <a:lnTo>
                  <a:pt x="3119437" y="1000125"/>
                </a:lnTo>
                <a:lnTo>
                  <a:pt x="3148012" y="1023938"/>
                </a:lnTo>
                <a:lnTo>
                  <a:pt x="3124200" y="1076325"/>
                </a:lnTo>
                <a:lnTo>
                  <a:pt x="3105150" y="1123950"/>
                </a:lnTo>
                <a:lnTo>
                  <a:pt x="3105150" y="1157288"/>
                </a:lnTo>
                <a:lnTo>
                  <a:pt x="3100387" y="1204913"/>
                </a:lnTo>
                <a:lnTo>
                  <a:pt x="3081337" y="1309688"/>
                </a:lnTo>
                <a:lnTo>
                  <a:pt x="3052762" y="1357313"/>
                </a:lnTo>
                <a:lnTo>
                  <a:pt x="3052762" y="1395413"/>
                </a:lnTo>
                <a:lnTo>
                  <a:pt x="3076575" y="1433513"/>
                </a:lnTo>
                <a:lnTo>
                  <a:pt x="3095625" y="1481138"/>
                </a:lnTo>
                <a:lnTo>
                  <a:pt x="3109912" y="1562100"/>
                </a:lnTo>
                <a:lnTo>
                  <a:pt x="3095625" y="1619250"/>
                </a:lnTo>
                <a:lnTo>
                  <a:pt x="3081337" y="1690688"/>
                </a:lnTo>
                <a:lnTo>
                  <a:pt x="3038475" y="1728788"/>
                </a:lnTo>
                <a:lnTo>
                  <a:pt x="3014662" y="1766888"/>
                </a:lnTo>
                <a:lnTo>
                  <a:pt x="3005137" y="1804988"/>
                </a:lnTo>
                <a:lnTo>
                  <a:pt x="3000375" y="1871663"/>
                </a:lnTo>
                <a:lnTo>
                  <a:pt x="2995612" y="1919288"/>
                </a:lnTo>
                <a:lnTo>
                  <a:pt x="2981325" y="1990725"/>
                </a:lnTo>
                <a:lnTo>
                  <a:pt x="2971800" y="2028825"/>
                </a:lnTo>
                <a:lnTo>
                  <a:pt x="2947987" y="2095500"/>
                </a:lnTo>
                <a:lnTo>
                  <a:pt x="2938462" y="2162175"/>
                </a:lnTo>
                <a:lnTo>
                  <a:pt x="2919412" y="2209800"/>
                </a:lnTo>
                <a:lnTo>
                  <a:pt x="2895600" y="2276475"/>
                </a:lnTo>
                <a:lnTo>
                  <a:pt x="2890837" y="2352675"/>
                </a:lnTo>
                <a:lnTo>
                  <a:pt x="2890837" y="2443163"/>
                </a:lnTo>
                <a:lnTo>
                  <a:pt x="2900362" y="2490788"/>
                </a:lnTo>
                <a:lnTo>
                  <a:pt x="2919412" y="2524125"/>
                </a:lnTo>
                <a:lnTo>
                  <a:pt x="2962275" y="2581275"/>
                </a:lnTo>
                <a:lnTo>
                  <a:pt x="2952750" y="2614613"/>
                </a:lnTo>
                <a:lnTo>
                  <a:pt x="2943225" y="2657475"/>
                </a:lnTo>
                <a:lnTo>
                  <a:pt x="2938462" y="2714625"/>
                </a:lnTo>
                <a:lnTo>
                  <a:pt x="2924175" y="2747963"/>
                </a:lnTo>
                <a:lnTo>
                  <a:pt x="2924175" y="2800350"/>
                </a:lnTo>
                <a:lnTo>
                  <a:pt x="2909887" y="2871788"/>
                </a:lnTo>
                <a:lnTo>
                  <a:pt x="2881312" y="2928938"/>
                </a:lnTo>
                <a:lnTo>
                  <a:pt x="2076450" y="2124075"/>
                </a:lnTo>
                <a:lnTo>
                  <a:pt x="0" y="1985963"/>
                </a:lnTo>
                <a:lnTo>
                  <a:pt x="2114550" y="0"/>
                </a:lnTo>
                <a:close/>
              </a:path>
            </a:pathLst>
          </a:custGeom>
        </p:spPr>
      </p:pic>
      <p:sp>
        <p:nvSpPr>
          <p:cNvPr id="46" name="CaixaDeTexto 45">
            <a:extLst>
              <a:ext uri="{FF2B5EF4-FFF2-40B4-BE49-F238E27FC236}">
                <a16:creationId xmlns:a16="http://schemas.microsoft.com/office/drawing/2014/main" id="{4609D746-CE4F-687B-3CD3-D2C3323525D7}"/>
              </a:ext>
            </a:extLst>
          </p:cNvPr>
          <p:cNvSpPr txBox="1"/>
          <p:nvPr/>
        </p:nvSpPr>
        <p:spPr>
          <a:xfrm>
            <a:off x="10358648" y="2728834"/>
            <a:ext cx="183820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Setores Censitários:</a:t>
            </a:r>
            <a:r>
              <a:rPr lang="pt-BR" dirty="0">
                <a:solidFill>
                  <a:srgbClr val="FF0000"/>
                </a:solidFill>
              </a:rPr>
              <a:t> </a:t>
            </a:r>
            <a:r>
              <a:rPr lang="pt-BR" dirty="0"/>
              <a:t>Distrito de </a:t>
            </a:r>
            <a:r>
              <a:rPr lang="pt-BR" b="1" dirty="0">
                <a:solidFill>
                  <a:srgbClr val="FF0000"/>
                </a:solidFill>
              </a:rPr>
              <a:t>Pinhões</a:t>
            </a:r>
            <a:r>
              <a:rPr lang="pt-BR" dirty="0"/>
              <a:t>, Juazeiro BA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25D9FE4-241C-EABE-16F0-FA0EBC9D424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87" y="837512"/>
            <a:ext cx="4748758" cy="16304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452462B6-79B7-38F3-A36E-1FD7100EDEC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706" y="4519827"/>
            <a:ext cx="5313991" cy="18231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A1D33586-EFBB-DED7-5A85-636AC25B296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6927" y="753185"/>
            <a:ext cx="5002055" cy="17147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30AB4383-7A43-EDF4-2607-B7206904518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1140" y="2615338"/>
            <a:ext cx="1915360" cy="17787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FD9CECA3-C6BB-3518-ABE5-A9E9C08D62A1}"/>
              </a:ext>
            </a:extLst>
          </p:cNvPr>
          <p:cNvSpPr/>
          <p:nvPr/>
        </p:nvSpPr>
        <p:spPr>
          <a:xfrm>
            <a:off x="5520183" y="4037139"/>
            <a:ext cx="244475" cy="244475"/>
          </a:xfrm>
          <a:prstGeom prst="rect">
            <a:avLst/>
          </a:prstGeom>
          <a:solidFill>
            <a:srgbClr val="FF0000">
              <a:alpha val="16078"/>
            </a:srgbClr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A9105045-233B-E3CA-463C-6200F43907D6}"/>
              </a:ext>
            </a:extLst>
          </p:cNvPr>
          <p:cNvCxnSpPr>
            <a:cxnSpLocks/>
            <a:stCxn id="10" idx="1"/>
            <a:endCxn id="11" idx="3"/>
          </p:cNvCxnSpPr>
          <p:nvPr/>
        </p:nvCxnSpPr>
        <p:spPr>
          <a:xfrm flipH="1">
            <a:off x="5764658" y="3504724"/>
            <a:ext cx="1066482" cy="65465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Imagem 15">
            <a:extLst>
              <a:ext uri="{FF2B5EF4-FFF2-40B4-BE49-F238E27FC236}">
                <a16:creationId xmlns:a16="http://schemas.microsoft.com/office/drawing/2014/main" id="{82E9AC47-3984-1232-BC98-7D066C1F41A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8441" y="4514461"/>
            <a:ext cx="5184577" cy="17654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26A2F86D-E5BF-BC1A-D40C-AB9C22672337}"/>
              </a:ext>
            </a:extLst>
          </p:cNvPr>
          <p:cNvCxnSpPr>
            <a:cxnSpLocks/>
          </p:cNvCxnSpPr>
          <p:nvPr/>
        </p:nvCxnSpPr>
        <p:spPr>
          <a:xfrm>
            <a:off x="3592916" y="2467956"/>
            <a:ext cx="515466" cy="570808"/>
          </a:xfrm>
          <a:prstGeom prst="straightConnector1">
            <a:avLst/>
          </a:prstGeom>
          <a:ln>
            <a:solidFill>
              <a:srgbClr val="FF0000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F802588B-A618-A0A0-D1EC-B766444250B3}"/>
              </a:ext>
            </a:extLst>
          </p:cNvPr>
          <p:cNvCxnSpPr>
            <a:cxnSpLocks/>
          </p:cNvCxnSpPr>
          <p:nvPr/>
        </p:nvCxnSpPr>
        <p:spPr>
          <a:xfrm flipV="1">
            <a:off x="2351149" y="3933230"/>
            <a:ext cx="446276" cy="586597"/>
          </a:xfrm>
          <a:prstGeom prst="straightConnector1">
            <a:avLst/>
          </a:prstGeom>
          <a:ln>
            <a:solidFill>
              <a:srgbClr val="FF0000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69A28485-B5E7-EFBA-A5F5-D54144F7B072}"/>
              </a:ext>
            </a:extLst>
          </p:cNvPr>
          <p:cNvCxnSpPr>
            <a:cxnSpLocks/>
          </p:cNvCxnSpPr>
          <p:nvPr/>
        </p:nvCxnSpPr>
        <p:spPr>
          <a:xfrm flipH="1" flipV="1">
            <a:off x="5266417" y="4338940"/>
            <a:ext cx="882024" cy="175521"/>
          </a:xfrm>
          <a:prstGeom prst="straightConnector1">
            <a:avLst/>
          </a:prstGeom>
          <a:ln>
            <a:solidFill>
              <a:srgbClr val="FF0000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ector de Seta Reta 22">
            <a:extLst>
              <a:ext uri="{FF2B5EF4-FFF2-40B4-BE49-F238E27FC236}">
                <a16:creationId xmlns:a16="http://schemas.microsoft.com/office/drawing/2014/main" id="{9FC2EEE9-96DC-813A-059D-3628AE6EDD3F}"/>
              </a:ext>
            </a:extLst>
          </p:cNvPr>
          <p:cNvCxnSpPr>
            <a:cxnSpLocks/>
          </p:cNvCxnSpPr>
          <p:nvPr/>
        </p:nvCxnSpPr>
        <p:spPr>
          <a:xfrm flipH="1">
            <a:off x="5574871" y="2467956"/>
            <a:ext cx="1447306" cy="838635"/>
          </a:xfrm>
          <a:prstGeom prst="straightConnector1">
            <a:avLst/>
          </a:prstGeom>
          <a:ln>
            <a:solidFill>
              <a:srgbClr val="FF0000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Tabela 27">
            <a:extLst>
              <a:ext uri="{FF2B5EF4-FFF2-40B4-BE49-F238E27FC236}">
                <a16:creationId xmlns:a16="http://schemas.microsoft.com/office/drawing/2014/main" id="{156C781E-0BA8-2C64-1492-5F9239A100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7116825"/>
              </p:ext>
            </p:extLst>
          </p:nvPr>
        </p:nvGraphicFramePr>
        <p:xfrm>
          <a:off x="117465" y="2571957"/>
          <a:ext cx="1981200" cy="1879458"/>
        </p:xfrm>
        <a:graphic>
          <a:graphicData uri="http://schemas.openxmlformats.org/drawingml/2006/table">
            <a:tbl>
              <a:tblPr/>
              <a:tblGrid>
                <a:gridCol w="1209675">
                  <a:extLst>
                    <a:ext uri="{9D8B030D-6E8A-4147-A177-3AD203B41FA5}">
                      <a16:colId xmlns:a16="http://schemas.microsoft.com/office/drawing/2014/main" val="121169590"/>
                    </a:ext>
                  </a:extLst>
                </a:gridCol>
                <a:gridCol w="771525">
                  <a:extLst>
                    <a:ext uri="{9D8B030D-6E8A-4147-A177-3AD203B41FA5}">
                      <a16:colId xmlns:a16="http://schemas.microsoft.com/office/drawing/2014/main" val="180513747"/>
                    </a:ext>
                  </a:extLst>
                </a:gridCol>
              </a:tblGrid>
              <a:tr h="51435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DOMICÍLIOS</a:t>
                      </a:r>
                      <a:br>
                        <a:rPr lang="pt-BR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pt-BR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DISTRITO de PINHÕES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767589"/>
                  </a:ext>
                </a:extLst>
              </a:tr>
              <a:tr h="190500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RURAL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68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  185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68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9213265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  183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68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9914574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  160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68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5522161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  244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68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4364149"/>
                  </a:ext>
                </a:extLst>
              </a:tr>
              <a:tr h="1905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URBANO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0ACA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  197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0AC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4658480"/>
                  </a:ext>
                </a:extLst>
              </a:tr>
              <a:tr h="22210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  265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0AC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54496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1.234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7564049"/>
                  </a:ext>
                </a:extLst>
              </a:tr>
            </a:tbl>
          </a:graphicData>
        </a:graphic>
      </p:graphicFrame>
      <p:sp>
        <p:nvSpPr>
          <p:cNvPr id="4" name="CaixaDeTexto 3">
            <a:extLst>
              <a:ext uri="{FF2B5EF4-FFF2-40B4-BE49-F238E27FC236}">
                <a16:creationId xmlns:a16="http://schemas.microsoft.com/office/drawing/2014/main" id="{D837E188-0147-4B42-0563-6E9E20B2CCEC}"/>
              </a:ext>
            </a:extLst>
          </p:cNvPr>
          <p:cNvSpPr txBox="1"/>
          <p:nvPr/>
        </p:nvSpPr>
        <p:spPr>
          <a:xfrm>
            <a:off x="0" y="6569421"/>
            <a:ext cx="62674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hlinkClick r:id="rId9"/>
              </a:rPr>
              <a:t>https://censo2022.ibge.gov.br/panorama/indicadores.html</a:t>
            </a:r>
            <a:endParaRPr lang="pt-BR" sz="14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40BC3C8-C2C2-C9BC-2D6D-D2CD0BFAD858}"/>
              </a:ext>
            </a:extLst>
          </p:cNvPr>
          <p:cNvSpPr txBox="1"/>
          <p:nvPr/>
        </p:nvSpPr>
        <p:spPr>
          <a:xfrm>
            <a:off x="3787152" y="3270504"/>
            <a:ext cx="16598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Distrito de </a:t>
            </a:r>
            <a:r>
              <a:rPr lang="pt-BR" b="1" dirty="0">
                <a:solidFill>
                  <a:schemeClr val="bg1"/>
                </a:solidFill>
              </a:rPr>
              <a:t>Pinhões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3251FC1B-4832-AE8E-82DD-1304D8CAAA28}"/>
              </a:ext>
            </a:extLst>
          </p:cNvPr>
          <p:cNvSpPr txBox="1"/>
          <p:nvPr/>
        </p:nvSpPr>
        <p:spPr>
          <a:xfrm>
            <a:off x="6739064" y="2571957"/>
            <a:ext cx="21107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dirty="0"/>
              <a:t>Vila: área urbana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20755D2-E7FD-6F40-9CAA-9FCF3A601425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76364" y="2615627"/>
            <a:ext cx="1455735" cy="7521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AA83C788-8FDE-013F-5EBA-FEBB3EEDBDE1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76364" y="3560243"/>
            <a:ext cx="1454485" cy="8664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5AC2DF2E-4682-32F7-3F7D-00066EDC8A99}"/>
              </a:ext>
            </a:extLst>
          </p:cNvPr>
          <p:cNvCxnSpPr>
            <a:cxnSpLocks/>
          </p:cNvCxnSpPr>
          <p:nvPr/>
        </p:nvCxnSpPr>
        <p:spPr>
          <a:xfrm flipH="1">
            <a:off x="8158661" y="3029050"/>
            <a:ext cx="723653" cy="0"/>
          </a:xfrm>
          <a:prstGeom prst="straightConnector1">
            <a:avLst/>
          </a:prstGeom>
          <a:ln>
            <a:solidFill>
              <a:srgbClr val="FF0000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ector de Seta Reta 14">
            <a:extLst>
              <a:ext uri="{FF2B5EF4-FFF2-40B4-BE49-F238E27FC236}">
                <a16:creationId xmlns:a16="http://schemas.microsoft.com/office/drawing/2014/main" id="{0622B8DF-688A-4E48-1308-03106723E425}"/>
              </a:ext>
            </a:extLst>
          </p:cNvPr>
          <p:cNvCxnSpPr>
            <a:cxnSpLocks/>
          </p:cNvCxnSpPr>
          <p:nvPr/>
        </p:nvCxnSpPr>
        <p:spPr>
          <a:xfrm flipH="1" flipV="1">
            <a:off x="7410450" y="3832050"/>
            <a:ext cx="1471864" cy="233764"/>
          </a:xfrm>
          <a:prstGeom prst="straightConnector1">
            <a:avLst/>
          </a:prstGeom>
          <a:ln>
            <a:solidFill>
              <a:srgbClr val="FF0000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D0F3F4F7-3320-BBDA-A8DF-A6096A3F6228}"/>
              </a:ext>
            </a:extLst>
          </p:cNvPr>
          <p:cNvSpPr txBox="1"/>
          <p:nvPr/>
        </p:nvSpPr>
        <p:spPr>
          <a:xfrm>
            <a:off x="88620" y="-62316"/>
            <a:ext cx="34836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Fontes de Dados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78A35F65-1580-E457-F509-DE7008A34122}"/>
              </a:ext>
            </a:extLst>
          </p:cNvPr>
          <p:cNvSpPr txBox="1"/>
          <p:nvPr/>
        </p:nvSpPr>
        <p:spPr>
          <a:xfrm>
            <a:off x="88620" y="366712"/>
            <a:ext cx="26228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e Informações</a:t>
            </a: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88460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m 17">
            <a:extLst>
              <a:ext uri="{FF2B5EF4-FFF2-40B4-BE49-F238E27FC236}">
                <a16:creationId xmlns:a16="http://schemas.microsoft.com/office/drawing/2014/main" id="{EC33960F-8ABB-DC78-C1A1-D0A6B6FAEE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0443" y="1901222"/>
            <a:ext cx="3585176" cy="33295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4" name="Imagem 43">
            <a:extLst>
              <a:ext uri="{FF2B5EF4-FFF2-40B4-BE49-F238E27FC236}">
                <a16:creationId xmlns:a16="http://schemas.microsoft.com/office/drawing/2014/main" id="{5F38868E-3504-112B-5B9F-66E8927CB21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289"/>
          <a:stretch/>
        </p:blipFill>
        <p:spPr>
          <a:xfrm>
            <a:off x="18012" y="2458537"/>
            <a:ext cx="1763856" cy="16358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Retângulo 18">
            <a:extLst>
              <a:ext uri="{FF2B5EF4-FFF2-40B4-BE49-F238E27FC236}">
                <a16:creationId xmlns:a16="http://schemas.microsoft.com/office/drawing/2014/main" id="{E69EDBB4-7D1D-B0B9-EB98-93E9F58EE5FA}"/>
              </a:ext>
            </a:extLst>
          </p:cNvPr>
          <p:cNvSpPr/>
          <p:nvPr/>
        </p:nvSpPr>
        <p:spPr>
          <a:xfrm>
            <a:off x="1394484" y="3436776"/>
            <a:ext cx="244475" cy="244475"/>
          </a:xfrm>
          <a:prstGeom prst="rect">
            <a:avLst/>
          </a:prstGeom>
          <a:solidFill>
            <a:srgbClr val="FF0000">
              <a:alpha val="16078"/>
            </a:srgbClr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0" name="Conector de Seta Reta 19">
            <a:extLst>
              <a:ext uri="{FF2B5EF4-FFF2-40B4-BE49-F238E27FC236}">
                <a16:creationId xmlns:a16="http://schemas.microsoft.com/office/drawing/2014/main" id="{FB5A8770-33CF-903B-0892-6B4A7AC297DC}"/>
              </a:ext>
            </a:extLst>
          </p:cNvPr>
          <p:cNvCxnSpPr>
            <a:cxnSpLocks/>
            <a:stCxn id="18" idx="1"/>
            <a:endCxn id="19" idx="3"/>
          </p:cNvCxnSpPr>
          <p:nvPr/>
        </p:nvCxnSpPr>
        <p:spPr>
          <a:xfrm flipH="1" flipV="1">
            <a:off x="1638959" y="3559014"/>
            <a:ext cx="191484" cy="696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4" name="Imagem 23">
            <a:extLst>
              <a:ext uri="{FF2B5EF4-FFF2-40B4-BE49-F238E27FC236}">
                <a16:creationId xmlns:a16="http://schemas.microsoft.com/office/drawing/2014/main" id="{ED75BD1D-16AB-AC6C-B729-7ECF6ADD07F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6727" y="3815020"/>
            <a:ext cx="6939553" cy="23699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5" name="Conector de Seta Reta 24">
            <a:extLst>
              <a:ext uri="{FF2B5EF4-FFF2-40B4-BE49-F238E27FC236}">
                <a16:creationId xmlns:a16="http://schemas.microsoft.com/office/drawing/2014/main" id="{C1CC9971-84F9-DC5D-937C-C379E075B21C}"/>
              </a:ext>
            </a:extLst>
          </p:cNvPr>
          <p:cNvCxnSpPr>
            <a:cxnSpLocks/>
            <a:stCxn id="24" idx="1"/>
          </p:cNvCxnSpPr>
          <p:nvPr/>
        </p:nvCxnSpPr>
        <p:spPr>
          <a:xfrm flipH="1" flipV="1">
            <a:off x="3835767" y="3871986"/>
            <a:ext cx="1370960" cy="1128031"/>
          </a:xfrm>
          <a:prstGeom prst="straightConnector1">
            <a:avLst/>
          </a:prstGeom>
          <a:ln>
            <a:solidFill>
              <a:srgbClr val="FF0000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9" name="Imagem 28">
            <a:extLst>
              <a:ext uri="{FF2B5EF4-FFF2-40B4-BE49-F238E27FC236}">
                <a16:creationId xmlns:a16="http://schemas.microsoft.com/office/drawing/2014/main" id="{2E5ADF6B-37CD-33B5-3DAD-2B4CA4A9266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66570" y="68748"/>
            <a:ext cx="5289481" cy="18093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30" name="Conector de Seta Reta 29">
            <a:extLst>
              <a:ext uri="{FF2B5EF4-FFF2-40B4-BE49-F238E27FC236}">
                <a16:creationId xmlns:a16="http://schemas.microsoft.com/office/drawing/2014/main" id="{1DCC4EAC-0267-768C-A537-5D57F22CDA97}"/>
              </a:ext>
            </a:extLst>
          </p:cNvPr>
          <p:cNvCxnSpPr>
            <a:cxnSpLocks/>
            <a:stCxn id="29" idx="1"/>
          </p:cNvCxnSpPr>
          <p:nvPr/>
        </p:nvCxnSpPr>
        <p:spPr>
          <a:xfrm flipH="1">
            <a:off x="4700522" y="973421"/>
            <a:ext cx="2166048" cy="1693598"/>
          </a:xfrm>
          <a:prstGeom prst="straightConnector1">
            <a:avLst/>
          </a:prstGeom>
          <a:ln>
            <a:solidFill>
              <a:srgbClr val="FF0000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F953692B-65CF-2EC7-7362-2EC42862C1CB}"/>
              </a:ext>
            </a:extLst>
          </p:cNvPr>
          <p:cNvSpPr txBox="1"/>
          <p:nvPr/>
        </p:nvSpPr>
        <p:spPr>
          <a:xfrm>
            <a:off x="-53008" y="5504507"/>
            <a:ext cx="62674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hlinkClick r:id="rId6"/>
              </a:rPr>
              <a:t>https://censo2022.ibge.gov.br/panorama/indicadores.html</a:t>
            </a:r>
            <a:endParaRPr lang="pt-BR" sz="16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F23259C-B56B-06A9-06A7-31E3BC65674B}"/>
              </a:ext>
            </a:extLst>
          </p:cNvPr>
          <p:cNvSpPr txBox="1"/>
          <p:nvPr/>
        </p:nvSpPr>
        <p:spPr>
          <a:xfrm>
            <a:off x="6076843" y="2787789"/>
            <a:ext cx="27912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dirty="0"/>
              <a:t>435 pessoas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86FB71FC-836A-0AA1-95F1-7F2961720AB6}"/>
              </a:ext>
            </a:extLst>
          </p:cNvPr>
          <p:cNvSpPr/>
          <p:nvPr/>
        </p:nvSpPr>
        <p:spPr>
          <a:xfrm>
            <a:off x="6625973" y="3143424"/>
            <a:ext cx="1974518" cy="4571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50BBC98-4A73-4153-F275-A7CCDF7E1E81}"/>
              </a:ext>
            </a:extLst>
          </p:cNvPr>
          <p:cNvSpPr txBox="1"/>
          <p:nvPr/>
        </p:nvSpPr>
        <p:spPr>
          <a:xfrm>
            <a:off x="6372146" y="3227423"/>
            <a:ext cx="253854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dirty="0"/>
              <a:t>2,82 pessoas/dom</a:t>
            </a:r>
          </a:p>
        </p:txBody>
      </p:sp>
      <p:sp>
        <p:nvSpPr>
          <p:cNvPr id="6" name="Igual a 5">
            <a:extLst>
              <a:ext uri="{FF2B5EF4-FFF2-40B4-BE49-F238E27FC236}">
                <a16:creationId xmlns:a16="http://schemas.microsoft.com/office/drawing/2014/main" id="{F6DCF63C-5132-876F-5DF5-044DD07109AF}"/>
              </a:ext>
            </a:extLst>
          </p:cNvPr>
          <p:cNvSpPr/>
          <p:nvPr/>
        </p:nvSpPr>
        <p:spPr>
          <a:xfrm>
            <a:off x="8603756" y="2913172"/>
            <a:ext cx="463405" cy="479674"/>
          </a:xfrm>
          <a:prstGeom prst="mathEqua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>
              <a:solidFill>
                <a:schemeClr val="tx1"/>
              </a:solidFill>
            </a:endParaRPr>
          </a:p>
        </p:txBody>
      </p:sp>
      <p:sp>
        <p:nvSpPr>
          <p:cNvPr id="8" name="Fluxograma: Conector 7">
            <a:extLst>
              <a:ext uri="{FF2B5EF4-FFF2-40B4-BE49-F238E27FC236}">
                <a16:creationId xmlns:a16="http://schemas.microsoft.com/office/drawing/2014/main" id="{8059144D-95CD-4051-E7BC-B6160CED85C4}"/>
              </a:ext>
            </a:extLst>
          </p:cNvPr>
          <p:cNvSpPr/>
          <p:nvPr/>
        </p:nvSpPr>
        <p:spPr>
          <a:xfrm>
            <a:off x="7097617" y="612055"/>
            <a:ext cx="725950" cy="725950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Fluxograma: Conector 9">
            <a:extLst>
              <a:ext uri="{FF2B5EF4-FFF2-40B4-BE49-F238E27FC236}">
                <a16:creationId xmlns:a16="http://schemas.microsoft.com/office/drawing/2014/main" id="{1B389205-F6ED-9A96-287A-3FA2DB50E6C0}"/>
              </a:ext>
            </a:extLst>
          </p:cNvPr>
          <p:cNvSpPr/>
          <p:nvPr/>
        </p:nvSpPr>
        <p:spPr>
          <a:xfrm>
            <a:off x="8268740" y="1038317"/>
            <a:ext cx="599375" cy="599375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58EE3A4-89C2-43C4-E09B-DA4E07061D34}"/>
              </a:ext>
            </a:extLst>
          </p:cNvPr>
          <p:cNvSpPr txBox="1"/>
          <p:nvPr/>
        </p:nvSpPr>
        <p:spPr>
          <a:xfrm>
            <a:off x="88620" y="1316285"/>
            <a:ext cx="2295215" cy="923330"/>
          </a:xfrm>
          <a:prstGeom prst="rect">
            <a:avLst/>
          </a:prstGeom>
          <a:solidFill>
            <a:srgbClr val="F5F8F4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Setores Censitários:</a:t>
            </a:r>
            <a:r>
              <a:rPr lang="pt-BR" dirty="0">
                <a:solidFill>
                  <a:srgbClr val="FF0000"/>
                </a:solidFill>
              </a:rPr>
              <a:t> </a:t>
            </a:r>
            <a:r>
              <a:rPr lang="pt-BR" dirty="0"/>
              <a:t>Distrito de </a:t>
            </a:r>
            <a:r>
              <a:rPr lang="pt-BR" b="1" dirty="0">
                <a:solidFill>
                  <a:srgbClr val="FF0000"/>
                </a:solidFill>
              </a:rPr>
              <a:t>Pinhões</a:t>
            </a:r>
            <a:r>
              <a:rPr lang="pt-BR" dirty="0"/>
              <a:t>, Juazeiro BA</a:t>
            </a:r>
          </a:p>
        </p:txBody>
      </p:sp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35F84547-AAB4-3B41-04FC-BD20228A2BF9}"/>
              </a:ext>
            </a:extLst>
          </p:cNvPr>
          <p:cNvCxnSpPr>
            <a:cxnSpLocks/>
            <a:stCxn id="8" idx="3"/>
          </p:cNvCxnSpPr>
          <p:nvPr/>
        </p:nvCxnSpPr>
        <p:spPr>
          <a:xfrm flipH="1">
            <a:off x="7084761" y="1231692"/>
            <a:ext cx="119169" cy="1556097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8EBD5402-8A21-E445-D1C8-100C272825A6}"/>
              </a:ext>
            </a:extLst>
          </p:cNvPr>
          <p:cNvCxnSpPr>
            <a:cxnSpLocks/>
            <a:stCxn id="10" idx="3"/>
          </p:cNvCxnSpPr>
          <p:nvPr/>
        </p:nvCxnSpPr>
        <p:spPr>
          <a:xfrm flipH="1">
            <a:off x="7097617" y="1549916"/>
            <a:ext cx="1258899" cy="1761093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ector de Seta Reta 22">
            <a:extLst>
              <a:ext uri="{FF2B5EF4-FFF2-40B4-BE49-F238E27FC236}">
                <a16:creationId xmlns:a16="http://schemas.microsoft.com/office/drawing/2014/main" id="{99281386-A63A-B1D8-4AFF-9B51D09E8B5A}"/>
              </a:ext>
            </a:extLst>
          </p:cNvPr>
          <p:cNvCxnSpPr>
            <a:cxnSpLocks/>
          </p:cNvCxnSpPr>
          <p:nvPr/>
        </p:nvCxnSpPr>
        <p:spPr>
          <a:xfrm flipH="1" flipV="1">
            <a:off x="8888377" y="803564"/>
            <a:ext cx="253358" cy="2917756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3A6C7E60-A7CA-8CBE-825B-9F3EF0EE0E22}"/>
              </a:ext>
            </a:extLst>
          </p:cNvPr>
          <p:cNvSpPr txBox="1"/>
          <p:nvPr/>
        </p:nvSpPr>
        <p:spPr>
          <a:xfrm>
            <a:off x="9145521" y="3251117"/>
            <a:ext cx="300075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43 dom </a:t>
            </a:r>
            <a:r>
              <a:rPr lang="pt-BR" sz="1200" b="1" dirty="0"/>
              <a:t>COLETIVO/OCASIONAL/VAGO</a:t>
            </a:r>
          </a:p>
        </p:txBody>
      </p:sp>
      <p:cxnSp>
        <p:nvCxnSpPr>
          <p:cNvPr id="31" name="Conector reto 30">
            <a:extLst>
              <a:ext uri="{FF2B5EF4-FFF2-40B4-BE49-F238E27FC236}">
                <a16:creationId xmlns:a16="http://schemas.microsoft.com/office/drawing/2014/main" id="{4CF0554E-5387-3034-57EF-F3C821BD4395}"/>
              </a:ext>
            </a:extLst>
          </p:cNvPr>
          <p:cNvCxnSpPr>
            <a:cxnSpLocks/>
          </p:cNvCxnSpPr>
          <p:nvPr/>
        </p:nvCxnSpPr>
        <p:spPr>
          <a:xfrm>
            <a:off x="9166205" y="3559012"/>
            <a:ext cx="2866060" cy="0"/>
          </a:xfrm>
          <a:prstGeom prst="lin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B166CC42-F246-ADE0-5944-5BFEAAA2DEC1}"/>
              </a:ext>
            </a:extLst>
          </p:cNvPr>
          <p:cNvSpPr txBox="1"/>
          <p:nvPr/>
        </p:nvSpPr>
        <p:spPr>
          <a:xfrm>
            <a:off x="9096820" y="3541244"/>
            <a:ext cx="244201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rgbClr val="FF811B"/>
                </a:solidFill>
              </a:rPr>
              <a:t>197 domicílios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32C3528-91ED-1834-55C7-C09F877979DC}"/>
              </a:ext>
            </a:extLst>
          </p:cNvPr>
          <p:cNvSpPr txBox="1"/>
          <p:nvPr/>
        </p:nvSpPr>
        <p:spPr>
          <a:xfrm>
            <a:off x="9051905" y="2972455"/>
            <a:ext cx="244201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154 domicílios </a:t>
            </a:r>
            <a:r>
              <a:rPr lang="pt-BR" sz="1600" b="1" dirty="0">
                <a:solidFill>
                  <a:srgbClr val="FF0000"/>
                </a:solidFill>
              </a:rPr>
              <a:t>ocupados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627451E-F48C-9A44-9EDA-247DFFD379EA}"/>
              </a:ext>
            </a:extLst>
          </p:cNvPr>
          <p:cNvSpPr txBox="1"/>
          <p:nvPr/>
        </p:nvSpPr>
        <p:spPr>
          <a:xfrm>
            <a:off x="88620" y="-62316"/>
            <a:ext cx="34836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Fontes de Dados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15D6F21-F6B1-79FD-30C5-16C391AE6584}"/>
              </a:ext>
            </a:extLst>
          </p:cNvPr>
          <p:cNvSpPr txBox="1"/>
          <p:nvPr/>
        </p:nvSpPr>
        <p:spPr>
          <a:xfrm>
            <a:off x="88620" y="366712"/>
            <a:ext cx="26228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e Informações</a:t>
            </a: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67400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C96C733F-E5EA-7B2B-035E-4E51FF3B745C}"/>
              </a:ext>
            </a:extLst>
          </p:cNvPr>
          <p:cNvSpPr txBox="1"/>
          <p:nvPr/>
        </p:nvSpPr>
        <p:spPr>
          <a:xfrm>
            <a:off x="427295" y="2435355"/>
            <a:ext cx="33909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Coordenadas dos domicílios:</a:t>
            </a:r>
            <a:r>
              <a:rPr lang="pt-BR" sz="2800" dirty="0">
                <a:solidFill>
                  <a:srgbClr val="FF0000"/>
                </a:solidFill>
              </a:rPr>
              <a:t> Área Urbana (Vila) do </a:t>
            </a:r>
            <a:r>
              <a:rPr lang="pt-BR" sz="2800" dirty="0"/>
              <a:t>Distrito de </a:t>
            </a:r>
            <a:r>
              <a:rPr lang="pt-BR" sz="2800" b="1" dirty="0">
                <a:solidFill>
                  <a:srgbClr val="FF0000"/>
                </a:solidFill>
              </a:rPr>
              <a:t>Pinhões</a:t>
            </a:r>
            <a:r>
              <a:rPr lang="pt-BR" sz="2800" dirty="0"/>
              <a:t>, Juazeiro BA</a:t>
            </a: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9C5D9EF0-345E-D700-D923-7F1F5DFA2FF9}"/>
              </a:ext>
            </a:extLst>
          </p:cNvPr>
          <p:cNvGrpSpPr/>
          <p:nvPr/>
        </p:nvGrpSpPr>
        <p:grpSpPr>
          <a:xfrm>
            <a:off x="4019737" y="956400"/>
            <a:ext cx="7110767" cy="5384800"/>
            <a:chOff x="4332961" y="820115"/>
            <a:chExt cx="7315898" cy="5540140"/>
          </a:xfrm>
        </p:grpSpPr>
        <p:grpSp>
          <p:nvGrpSpPr>
            <p:cNvPr id="26" name="Agrupar 25">
              <a:extLst>
                <a:ext uri="{FF2B5EF4-FFF2-40B4-BE49-F238E27FC236}">
                  <a16:creationId xmlns:a16="http://schemas.microsoft.com/office/drawing/2014/main" id="{2C866388-5DEB-583A-6D74-879DED9493F6}"/>
                </a:ext>
              </a:extLst>
            </p:cNvPr>
            <p:cNvGrpSpPr/>
            <p:nvPr/>
          </p:nvGrpSpPr>
          <p:grpSpPr>
            <a:xfrm>
              <a:off x="4332961" y="820115"/>
              <a:ext cx="7315898" cy="5540140"/>
              <a:chOff x="1977687" y="476043"/>
              <a:chExt cx="8236625" cy="6237383"/>
            </a:xfrm>
          </p:grpSpPr>
          <p:pic>
            <p:nvPicPr>
              <p:cNvPr id="22" name="Imagem 21">
                <a:extLst>
                  <a:ext uri="{FF2B5EF4-FFF2-40B4-BE49-F238E27FC236}">
                    <a16:creationId xmlns:a16="http://schemas.microsoft.com/office/drawing/2014/main" id="{94867A77-BAED-57BD-189D-2B45C0EE75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977687" y="476043"/>
                <a:ext cx="8236625" cy="6237383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24" name="Forma Livre: Forma 23">
                <a:extLst>
                  <a:ext uri="{FF2B5EF4-FFF2-40B4-BE49-F238E27FC236}">
                    <a16:creationId xmlns:a16="http://schemas.microsoft.com/office/drawing/2014/main" id="{BD429BC5-7A15-4BFB-EC3E-0703E85671CF}"/>
                  </a:ext>
                </a:extLst>
              </p:cNvPr>
              <p:cNvSpPr/>
              <p:nvPr/>
            </p:nvSpPr>
            <p:spPr>
              <a:xfrm>
                <a:off x="2211139" y="716038"/>
                <a:ext cx="7692731" cy="5668327"/>
              </a:xfrm>
              <a:custGeom>
                <a:avLst/>
                <a:gdLst>
                  <a:gd name="connsiteX0" fmla="*/ 0 w 4457700"/>
                  <a:gd name="connsiteY0" fmla="*/ 2881312 h 3262312"/>
                  <a:gd name="connsiteX1" fmla="*/ 1000125 w 4457700"/>
                  <a:gd name="connsiteY1" fmla="*/ 619125 h 3262312"/>
                  <a:gd name="connsiteX2" fmla="*/ 4110037 w 4457700"/>
                  <a:gd name="connsiteY2" fmla="*/ 0 h 3262312"/>
                  <a:gd name="connsiteX3" fmla="*/ 4448175 w 4457700"/>
                  <a:gd name="connsiteY3" fmla="*/ 180975 h 3262312"/>
                  <a:gd name="connsiteX4" fmla="*/ 4457700 w 4457700"/>
                  <a:gd name="connsiteY4" fmla="*/ 495300 h 3262312"/>
                  <a:gd name="connsiteX5" fmla="*/ 3705225 w 4457700"/>
                  <a:gd name="connsiteY5" fmla="*/ 2071687 h 3262312"/>
                  <a:gd name="connsiteX6" fmla="*/ 1295400 w 4457700"/>
                  <a:gd name="connsiteY6" fmla="*/ 3262312 h 3262312"/>
                  <a:gd name="connsiteX7" fmla="*/ 0 w 4457700"/>
                  <a:gd name="connsiteY7" fmla="*/ 2881312 h 3262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457700" h="3262312">
                    <a:moveTo>
                      <a:pt x="0" y="2881312"/>
                    </a:moveTo>
                    <a:lnTo>
                      <a:pt x="1000125" y="619125"/>
                    </a:lnTo>
                    <a:lnTo>
                      <a:pt x="4110037" y="0"/>
                    </a:lnTo>
                    <a:lnTo>
                      <a:pt x="4448175" y="180975"/>
                    </a:lnTo>
                    <a:lnTo>
                      <a:pt x="4457700" y="495300"/>
                    </a:lnTo>
                    <a:lnTo>
                      <a:pt x="3705225" y="2071687"/>
                    </a:lnTo>
                    <a:lnTo>
                      <a:pt x="1295400" y="3262312"/>
                    </a:lnTo>
                    <a:lnTo>
                      <a:pt x="0" y="2881312"/>
                    </a:lnTo>
                    <a:close/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7" name="Forma Livre: Forma 6">
              <a:extLst>
                <a:ext uri="{FF2B5EF4-FFF2-40B4-BE49-F238E27FC236}">
                  <a16:creationId xmlns:a16="http://schemas.microsoft.com/office/drawing/2014/main" id="{6A96DB67-1741-6852-0A5C-6C099CD68C1F}"/>
                </a:ext>
              </a:extLst>
            </p:cNvPr>
            <p:cNvSpPr/>
            <p:nvPr/>
          </p:nvSpPr>
          <p:spPr>
            <a:xfrm>
              <a:off x="5969000" y="2235200"/>
              <a:ext cx="4254500" cy="2000250"/>
            </a:xfrm>
            <a:custGeom>
              <a:avLst/>
              <a:gdLst>
                <a:gd name="connsiteX0" fmla="*/ 4254500 w 4254500"/>
                <a:gd name="connsiteY0" fmla="*/ 2000250 h 2000250"/>
                <a:gd name="connsiteX1" fmla="*/ 3149600 w 4254500"/>
                <a:gd name="connsiteY1" fmla="*/ 1257300 h 2000250"/>
                <a:gd name="connsiteX2" fmla="*/ 2070100 w 4254500"/>
                <a:gd name="connsiteY2" fmla="*/ 774700 h 2000250"/>
                <a:gd name="connsiteX3" fmla="*/ 0 w 4254500"/>
                <a:gd name="connsiteY3" fmla="*/ 0 h 2000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54500" h="2000250">
                  <a:moveTo>
                    <a:pt x="4254500" y="2000250"/>
                  </a:moveTo>
                  <a:lnTo>
                    <a:pt x="3149600" y="1257300"/>
                  </a:lnTo>
                  <a:lnTo>
                    <a:pt x="2070100" y="774700"/>
                  </a:lnTo>
                  <a:lnTo>
                    <a:pt x="0" y="0"/>
                  </a:ln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9C22A5E8-942A-3088-340C-AE3452D8F328}"/>
              </a:ext>
            </a:extLst>
          </p:cNvPr>
          <p:cNvSpPr txBox="1"/>
          <p:nvPr/>
        </p:nvSpPr>
        <p:spPr>
          <a:xfrm>
            <a:off x="88620" y="-62316"/>
            <a:ext cx="34836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Fontes de Dados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24DE3DB-BA35-A176-E4A0-C3ED44C21D31}"/>
              </a:ext>
            </a:extLst>
          </p:cNvPr>
          <p:cNvSpPr txBox="1"/>
          <p:nvPr/>
        </p:nvSpPr>
        <p:spPr>
          <a:xfrm>
            <a:off x="88620" y="366712"/>
            <a:ext cx="26228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e Informações</a:t>
            </a: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27273B8D-9ADB-CF0E-4A99-DBD45A2B8F10}"/>
              </a:ext>
            </a:extLst>
          </p:cNvPr>
          <p:cNvSpPr txBox="1"/>
          <p:nvPr/>
        </p:nvSpPr>
        <p:spPr>
          <a:xfrm>
            <a:off x="6983300" y="5903229"/>
            <a:ext cx="4013200" cy="307777"/>
          </a:xfrm>
          <a:prstGeom prst="rect">
            <a:avLst/>
          </a:prstGeom>
          <a:solidFill>
            <a:srgbClr val="AAD3DF"/>
          </a:solidFill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rgbClr val="FF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https://censo2022.ibge.gov.br/apps/pgi/#/mapa/</a:t>
            </a:r>
            <a:endParaRPr lang="pt-BR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9114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BB2CD6B-718A-11EC-5E88-A3602EC148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7388" y="867188"/>
            <a:ext cx="7056221" cy="5550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Forma Livre: Forma 9">
            <a:extLst>
              <a:ext uri="{FF2B5EF4-FFF2-40B4-BE49-F238E27FC236}">
                <a16:creationId xmlns:a16="http://schemas.microsoft.com/office/drawing/2014/main" id="{060783C2-3E90-DB5B-ED8C-67AA0E0C7006}"/>
              </a:ext>
            </a:extLst>
          </p:cNvPr>
          <p:cNvSpPr/>
          <p:nvPr/>
        </p:nvSpPr>
        <p:spPr>
          <a:xfrm rot="21540000">
            <a:off x="4769659" y="1316960"/>
            <a:ext cx="6442726" cy="4718609"/>
          </a:xfrm>
          <a:custGeom>
            <a:avLst/>
            <a:gdLst>
              <a:gd name="connsiteX0" fmla="*/ 0 w 4457700"/>
              <a:gd name="connsiteY0" fmla="*/ 2881312 h 3262312"/>
              <a:gd name="connsiteX1" fmla="*/ 1000125 w 4457700"/>
              <a:gd name="connsiteY1" fmla="*/ 619125 h 3262312"/>
              <a:gd name="connsiteX2" fmla="*/ 4110037 w 4457700"/>
              <a:gd name="connsiteY2" fmla="*/ 0 h 3262312"/>
              <a:gd name="connsiteX3" fmla="*/ 4448175 w 4457700"/>
              <a:gd name="connsiteY3" fmla="*/ 180975 h 3262312"/>
              <a:gd name="connsiteX4" fmla="*/ 4457700 w 4457700"/>
              <a:gd name="connsiteY4" fmla="*/ 495300 h 3262312"/>
              <a:gd name="connsiteX5" fmla="*/ 3705225 w 4457700"/>
              <a:gd name="connsiteY5" fmla="*/ 2071687 h 3262312"/>
              <a:gd name="connsiteX6" fmla="*/ 1295400 w 4457700"/>
              <a:gd name="connsiteY6" fmla="*/ 3262312 h 3262312"/>
              <a:gd name="connsiteX7" fmla="*/ 0 w 4457700"/>
              <a:gd name="connsiteY7" fmla="*/ 2881312 h 3262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57700" h="3262312">
                <a:moveTo>
                  <a:pt x="0" y="2881312"/>
                </a:moveTo>
                <a:lnTo>
                  <a:pt x="1000125" y="619125"/>
                </a:lnTo>
                <a:lnTo>
                  <a:pt x="4110037" y="0"/>
                </a:lnTo>
                <a:lnTo>
                  <a:pt x="4448175" y="180975"/>
                </a:lnTo>
                <a:lnTo>
                  <a:pt x="4457700" y="495300"/>
                </a:lnTo>
                <a:lnTo>
                  <a:pt x="3705225" y="2071687"/>
                </a:lnTo>
                <a:lnTo>
                  <a:pt x="1295400" y="3262312"/>
                </a:lnTo>
                <a:lnTo>
                  <a:pt x="0" y="2881312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A8766317-54EA-A1F9-D9E8-FEA1D4635D1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122554">
            <a:off x="7913731" y="3128640"/>
            <a:ext cx="880114" cy="6567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E4378E80-D2EE-BB65-D879-BFBF27CD7FA2}"/>
              </a:ext>
            </a:extLst>
          </p:cNvPr>
          <p:cNvSpPr txBox="1"/>
          <p:nvPr/>
        </p:nvSpPr>
        <p:spPr>
          <a:xfrm>
            <a:off x="7214" y="6417556"/>
            <a:ext cx="148951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BR" dirty="0"/>
              <a:t>Google Maps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DCFA0D8-0829-74B3-DDB9-F38B912048BC}"/>
              </a:ext>
            </a:extLst>
          </p:cNvPr>
          <p:cNvSpPr txBox="1"/>
          <p:nvPr/>
        </p:nvSpPr>
        <p:spPr>
          <a:xfrm>
            <a:off x="476250" y="2369435"/>
            <a:ext cx="355304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Imagem de satélite:</a:t>
            </a:r>
            <a:r>
              <a:rPr lang="pt-BR" sz="2800" dirty="0">
                <a:solidFill>
                  <a:srgbClr val="FF0000"/>
                </a:solidFill>
              </a:rPr>
              <a:t> Área Urbana (Vila) do </a:t>
            </a:r>
            <a:r>
              <a:rPr lang="pt-BR" sz="2800" dirty="0"/>
              <a:t>Distrito de </a:t>
            </a:r>
            <a:r>
              <a:rPr lang="pt-BR" sz="2800" b="1" dirty="0">
                <a:solidFill>
                  <a:srgbClr val="FF0000"/>
                </a:solidFill>
              </a:rPr>
              <a:t>Pinhões</a:t>
            </a:r>
            <a:r>
              <a:rPr lang="pt-BR" sz="2800" dirty="0"/>
              <a:t>, Juazeiro BA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A340CB0-22AC-63ED-76EF-7FFC69CF7195}"/>
              </a:ext>
            </a:extLst>
          </p:cNvPr>
          <p:cNvSpPr txBox="1"/>
          <p:nvPr/>
        </p:nvSpPr>
        <p:spPr>
          <a:xfrm>
            <a:off x="88620" y="-62316"/>
            <a:ext cx="34836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Fontes de Dados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0940FC6-DF74-CE3B-277B-EDCC36DC1835}"/>
              </a:ext>
            </a:extLst>
          </p:cNvPr>
          <p:cNvSpPr txBox="1"/>
          <p:nvPr/>
        </p:nvSpPr>
        <p:spPr>
          <a:xfrm>
            <a:off x="88620" y="366712"/>
            <a:ext cx="26228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e Informações</a:t>
            </a: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8189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E8E5698D-97F9-00FE-F497-CF3BCC4B850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782"/>
          <a:stretch/>
        </p:blipFill>
        <p:spPr>
          <a:xfrm>
            <a:off x="180975" y="951487"/>
            <a:ext cx="11830050" cy="54063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57FFD80-FB18-900D-5708-6ACD1540FB73}"/>
              </a:ext>
            </a:extLst>
          </p:cNvPr>
          <p:cNvSpPr txBox="1"/>
          <p:nvPr/>
        </p:nvSpPr>
        <p:spPr>
          <a:xfrm>
            <a:off x="180975" y="1223193"/>
            <a:ext cx="2740044" cy="1200329"/>
          </a:xfrm>
          <a:prstGeom prst="rect">
            <a:avLst/>
          </a:prstGeom>
          <a:solidFill>
            <a:srgbClr val="F5F8F4"/>
          </a:solidFill>
        </p:spPr>
        <p:txBody>
          <a:bodyPr wrap="none" rtlCol="0">
            <a:spAutoFit/>
          </a:bodyPr>
          <a:lstStyle/>
          <a:p>
            <a:pPr algn="ctr"/>
            <a:r>
              <a:rPr lang="pt-BR" dirty="0"/>
              <a:t>Setor Censitário URBANO</a:t>
            </a:r>
          </a:p>
          <a:p>
            <a:pPr algn="ctr"/>
            <a:r>
              <a:rPr lang="pt-BR" dirty="0"/>
              <a:t>Distrito de Pinhões</a:t>
            </a:r>
          </a:p>
          <a:p>
            <a:pPr algn="ctr"/>
            <a:endParaRPr lang="pt-BR" dirty="0"/>
          </a:p>
          <a:p>
            <a:pPr algn="ctr"/>
            <a:r>
              <a:rPr lang="pt-BR" dirty="0"/>
              <a:t>Juazeiro BA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78ACDCD-D927-C2B9-470B-81E8E9715E1B}"/>
              </a:ext>
            </a:extLst>
          </p:cNvPr>
          <p:cNvSpPr txBox="1"/>
          <p:nvPr/>
        </p:nvSpPr>
        <p:spPr>
          <a:xfrm>
            <a:off x="7214" y="6417556"/>
            <a:ext cx="148951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BR" dirty="0"/>
              <a:t>Google Maps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E99916B7-D41A-8E32-DFBD-C29F2C783E2D}"/>
              </a:ext>
            </a:extLst>
          </p:cNvPr>
          <p:cNvSpPr/>
          <p:nvPr/>
        </p:nvSpPr>
        <p:spPr>
          <a:xfrm>
            <a:off x="4749800" y="2590800"/>
            <a:ext cx="3206750" cy="17208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90CB57B-E81E-A9C0-2663-04D8FBD6A9D3}"/>
              </a:ext>
            </a:extLst>
          </p:cNvPr>
          <p:cNvSpPr txBox="1"/>
          <p:nvPr/>
        </p:nvSpPr>
        <p:spPr>
          <a:xfrm>
            <a:off x="88620" y="-62316"/>
            <a:ext cx="34836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Fontes de Dados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F24EDE9-8CDD-6D41-9A45-C2C6B9D4B216}"/>
              </a:ext>
            </a:extLst>
          </p:cNvPr>
          <p:cNvSpPr txBox="1"/>
          <p:nvPr/>
        </p:nvSpPr>
        <p:spPr>
          <a:xfrm>
            <a:off x="88620" y="366712"/>
            <a:ext cx="26228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e Informações</a:t>
            </a: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7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372FD8A6-BAD3-EA58-0661-F131851D2935}"/>
              </a:ext>
            </a:extLst>
          </p:cNvPr>
          <p:cNvGrpSpPr/>
          <p:nvPr/>
        </p:nvGrpSpPr>
        <p:grpSpPr>
          <a:xfrm>
            <a:off x="366712" y="863909"/>
            <a:ext cx="11458575" cy="5514298"/>
            <a:chOff x="0" y="495375"/>
            <a:chExt cx="12192000" cy="5867250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8A63B342-F510-F97F-5EF8-F436FF18E8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495375"/>
              <a:ext cx="12192000" cy="586725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FE11CE87-E72C-790B-C1DC-CD427B94400D}"/>
                </a:ext>
              </a:extLst>
            </p:cNvPr>
            <p:cNvSpPr txBox="1"/>
            <p:nvPr/>
          </p:nvSpPr>
          <p:spPr>
            <a:xfrm>
              <a:off x="1389888" y="2679192"/>
              <a:ext cx="2485745" cy="369332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r>
                <a:rPr lang="pt-BR" dirty="0"/>
                <a:t>Reservatórios de ÁGUA</a:t>
              </a:r>
            </a:p>
          </p:txBody>
        </p:sp>
        <p:sp>
          <p:nvSpPr>
            <p:cNvPr id="5" name="Forma Livre: Forma 4">
              <a:extLst>
                <a:ext uri="{FF2B5EF4-FFF2-40B4-BE49-F238E27FC236}">
                  <a16:creationId xmlns:a16="http://schemas.microsoft.com/office/drawing/2014/main" id="{9914ABAB-4769-B9B5-41BD-7756D99EF929}"/>
                </a:ext>
              </a:extLst>
            </p:cNvPr>
            <p:cNvSpPr/>
            <p:nvPr/>
          </p:nvSpPr>
          <p:spPr>
            <a:xfrm>
              <a:off x="521208" y="1344168"/>
              <a:ext cx="868680" cy="1527048"/>
            </a:xfrm>
            <a:custGeom>
              <a:avLst/>
              <a:gdLst>
                <a:gd name="connsiteX0" fmla="*/ 868680 w 868680"/>
                <a:gd name="connsiteY0" fmla="*/ 1527048 h 1527048"/>
                <a:gd name="connsiteX1" fmla="*/ 36576 w 868680"/>
                <a:gd name="connsiteY1" fmla="*/ 1060704 h 1527048"/>
                <a:gd name="connsiteX2" fmla="*/ 0 w 868680"/>
                <a:gd name="connsiteY2" fmla="*/ 0 h 1527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0" h="1527048">
                  <a:moveTo>
                    <a:pt x="868680" y="1527048"/>
                  </a:moveTo>
                  <a:lnTo>
                    <a:pt x="36576" y="1060704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rgbClr val="FFFF00"/>
              </a:solidFill>
              <a:tailEnd type="oval" w="lg" len="lg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9" name="Conector reto 8">
              <a:extLst>
                <a:ext uri="{FF2B5EF4-FFF2-40B4-BE49-F238E27FC236}">
                  <a16:creationId xmlns:a16="http://schemas.microsoft.com/office/drawing/2014/main" id="{E493CD0F-7331-C278-41D3-30E314722BC1}"/>
                </a:ext>
              </a:extLst>
            </p:cNvPr>
            <p:cNvCxnSpPr>
              <a:stCxn id="5" idx="1"/>
            </p:cNvCxnSpPr>
            <p:nvPr/>
          </p:nvCxnSpPr>
          <p:spPr>
            <a:xfrm flipV="1">
              <a:off x="557784" y="1344168"/>
              <a:ext cx="832104" cy="1060704"/>
            </a:xfrm>
            <a:prstGeom prst="line">
              <a:avLst/>
            </a:prstGeom>
            <a:noFill/>
            <a:ln>
              <a:solidFill>
                <a:srgbClr val="FFFF00"/>
              </a:solidFill>
              <a:tailEnd type="oval" w="lg" len="lg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E835CB2E-2CF2-CF74-D2E8-332EF67FB67C}"/>
                </a:ext>
              </a:extLst>
            </p:cNvPr>
            <p:cNvSpPr txBox="1"/>
            <p:nvPr/>
          </p:nvSpPr>
          <p:spPr>
            <a:xfrm>
              <a:off x="8788215" y="5676311"/>
              <a:ext cx="1439946" cy="369332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r>
                <a:rPr lang="pt-BR" dirty="0"/>
                <a:t>Hidrômetros</a:t>
              </a:r>
            </a:p>
          </p:txBody>
        </p:sp>
        <p:sp>
          <p:nvSpPr>
            <p:cNvPr id="11" name="Forma Livre: Forma 10">
              <a:extLst>
                <a:ext uri="{FF2B5EF4-FFF2-40B4-BE49-F238E27FC236}">
                  <a16:creationId xmlns:a16="http://schemas.microsoft.com/office/drawing/2014/main" id="{FD248A8E-98E7-8DC8-24D1-F897F91063E3}"/>
                </a:ext>
              </a:extLst>
            </p:cNvPr>
            <p:cNvSpPr/>
            <p:nvPr/>
          </p:nvSpPr>
          <p:spPr>
            <a:xfrm>
              <a:off x="10228161" y="5107709"/>
              <a:ext cx="609600" cy="766618"/>
            </a:xfrm>
            <a:custGeom>
              <a:avLst/>
              <a:gdLst>
                <a:gd name="connsiteX0" fmla="*/ 868680 w 868680"/>
                <a:gd name="connsiteY0" fmla="*/ 1527048 h 1527048"/>
                <a:gd name="connsiteX1" fmla="*/ 36576 w 868680"/>
                <a:gd name="connsiteY1" fmla="*/ 1060704 h 1527048"/>
                <a:gd name="connsiteX2" fmla="*/ 0 w 868680"/>
                <a:gd name="connsiteY2" fmla="*/ 0 h 1527048"/>
                <a:gd name="connsiteX0" fmla="*/ 369917 w 369917"/>
                <a:gd name="connsiteY0" fmla="*/ 1527048 h 1527048"/>
                <a:gd name="connsiteX1" fmla="*/ 36576 w 369917"/>
                <a:gd name="connsiteY1" fmla="*/ 1060704 h 1527048"/>
                <a:gd name="connsiteX2" fmla="*/ 0 w 369917"/>
                <a:gd name="connsiteY2" fmla="*/ 0 h 1527048"/>
                <a:gd name="connsiteX0" fmla="*/ 333341 w 840878"/>
                <a:gd name="connsiteY0" fmla="*/ 1231485 h 1231485"/>
                <a:gd name="connsiteX1" fmla="*/ 0 w 840878"/>
                <a:gd name="connsiteY1" fmla="*/ 765141 h 1231485"/>
                <a:gd name="connsiteX2" fmla="*/ 840878 w 840878"/>
                <a:gd name="connsiteY2" fmla="*/ 0 h 1231485"/>
                <a:gd name="connsiteX0" fmla="*/ 0 w 747314"/>
                <a:gd name="connsiteY0" fmla="*/ 1231485 h 1231485"/>
                <a:gd name="connsiteX1" fmla="*/ 747314 w 747314"/>
                <a:gd name="connsiteY1" fmla="*/ 1051468 h 1231485"/>
                <a:gd name="connsiteX2" fmla="*/ 507537 w 747314"/>
                <a:gd name="connsiteY2" fmla="*/ 0 h 1231485"/>
                <a:gd name="connsiteX0" fmla="*/ 0 w 840046"/>
                <a:gd name="connsiteY0" fmla="*/ 658831 h 658831"/>
                <a:gd name="connsiteX1" fmla="*/ 747314 w 840046"/>
                <a:gd name="connsiteY1" fmla="*/ 478814 h 658831"/>
                <a:gd name="connsiteX2" fmla="*/ 840046 w 840046"/>
                <a:gd name="connsiteY2" fmla="*/ 0 h 658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40046" h="658831">
                  <a:moveTo>
                    <a:pt x="0" y="658831"/>
                  </a:moveTo>
                  <a:lnTo>
                    <a:pt x="747314" y="478814"/>
                  </a:lnTo>
                  <a:lnTo>
                    <a:pt x="840046" y="0"/>
                  </a:lnTo>
                </a:path>
              </a:pathLst>
            </a:custGeom>
            <a:noFill/>
            <a:ln>
              <a:solidFill>
                <a:srgbClr val="FFFF00"/>
              </a:solidFill>
              <a:tailEnd type="oval" w="lg" len="lg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cxnSp>
          <p:nvCxnSpPr>
            <p:cNvPr id="12" name="Conector reto 11">
              <a:extLst>
                <a:ext uri="{FF2B5EF4-FFF2-40B4-BE49-F238E27FC236}">
                  <a16:creationId xmlns:a16="http://schemas.microsoft.com/office/drawing/2014/main" id="{4B3ED8D3-2A35-82F3-9325-D68ABD78848C}"/>
                </a:ext>
              </a:extLst>
            </p:cNvPr>
            <p:cNvCxnSpPr>
              <a:cxnSpLocks/>
              <a:stCxn id="11" idx="1"/>
            </p:cNvCxnSpPr>
            <p:nvPr/>
          </p:nvCxnSpPr>
          <p:spPr>
            <a:xfrm flipV="1">
              <a:off x="10770468" y="4844615"/>
              <a:ext cx="1024368" cy="820244"/>
            </a:xfrm>
            <a:prstGeom prst="line">
              <a:avLst/>
            </a:prstGeom>
            <a:noFill/>
            <a:ln>
              <a:solidFill>
                <a:srgbClr val="FFFF00"/>
              </a:solidFill>
              <a:tailEnd type="oval" w="lg" len="lg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0A12F38E-F755-F892-D91E-3E8BD075FAC6}"/>
                </a:ext>
              </a:extLst>
            </p:cNvPr>
            <p:cNvSpPr txBox="1"/>
            <p:nvPr/>
          </p:nvSpPr>
          <p:spPr>
            <a:xfrm>
              <a:off x="1135589" y="4890853"/>
              <a:ext cx="2740044" cy="120032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pt-BR" dirty="0"/>
                <a:t>Setor Censitário URBANO</a:t>
              </a:r>
            </a:p>
            <a:p>
              <a:pPr algn="ctr"/>
              <a:r>
                <a:rPr lang="pt-BR" dirty="0"/>
                <a:t>Distrito de Pinhões</a:t>
              </a:r>
            </a:p>
            <a:p>
              <a:pPr algn="ctr"/>
              <a:endParaRPr lang="pt-BR" dirty="0"/>
            </a:p>
            <a:p>
              <a:pPr algn="ctr"/>
              <a:r>
                <a:rPr lang="pt-BR" dirty="0"/>
                <a:t>Juazeiro BA</a:t>
              </a:r>
            </a:p>
          </p:txBody>
        </p:sp>
      </p:grp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96CF0FEF-E9E0-AC94-F408-8C2204093D3B}"/>
              </a:ext>
            </a:extLst>
          </p:cNvPr>
          <p:cNvSpPr txBox="1"/>
          <p:nvPr/>
        </p:nvSpPr>
        <p:spPr>
          <a:xfrm>
            <a:off x="7214" y="6417556"/>
            <a:ext cx="148951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BR" dirty="0"/>
              <a:t>Google Maps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F096D60-6BFE-29A6-A21C-2F83112FEC60}"/>
              </a:ext>
            </a:extLst>
          </p:cNvPr>
          <p:cNvSpPr txBox="1"/>
          <p:nvPr/>
        </p:nvSpPr>
        <p:spPr>
          <a:xfrm>
            <a:off x="88620" y="-62316"/>
            <a:ext cx="34836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Fontes de Dados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ABB7CC6-5C0C-1CBE-208B-2BC307B950C4}"/>
              </a:ext>
            </a:extLst>
          </p:cNvPr>
          <p:cNvSpPr txBox="1"/>
          <p:nvPr/>
        </p:nvSpPr>
        <p:spPr>
          <a:xfrm>
            <a:off x="88620" y="366712"/>
            <a:ext cx="26228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e Informações</a:t>
            </a: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22122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Agrupar 5">
            <a:extLst>
              <a:ext uri="{FF2B5EF4-FFF2-40B4-BE49-F238E27FC236}">
                <a16:creationId xmlns:a16="http://schemas.microsoft.com/office/drawing/2014/main" id="{1453D5BA-10B5-A751-AEF9-8FB61579F5AD}"/>
              </a:ext>
            </a:extLst>
          </p:cNvPr>
          <p:cNvGrpSpPr/>
          <p:nvPr/>
        </p:nvGrpSpPr>
        <p:grpSpPr>
          <a:xfrm>
            <a:off x="1493159" y="1139781"/>
            <a:ext cx="9808056" cy="5226138"/>
            <a:chOff x="0" y="180799"/>
            <a:chExt cx="12192000" cy="6496402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88BCA02F-98E0-8250-B738-C4E80781F0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80799"/>
              <a:ext cx="12192000" cy="649640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7" name="Forma Livre: Forma 6">
              <a:extLst>
                <a:ext uri="{FF2B5EF4-FFF2-40B4-BE49-F238E27FC236}">
                  <a16:creationId xmlns:a16="http://schemas.microsoft.com/office/drawing/2014/main" id="{B00AD5C5-64C2-0CE6-64C0-A9915EDC2813}"/>
                </a:ext>
              </a:extLst>
            </p:cNvPr>
            <p:cNvSpPr/>
            <p:nvPr/>
          </p:nvSpPr>
          <p:spPr>
            <a:xfrm>
              <a:off x="8144430" y="3023868"/>
              <a:ext cx="3649704" cy="2689255"/>
            </a:xfrm>
            <a:custGeom>
              <a:avLst/>
              <a:gdLst>
                <a:gd name="connsiteX0" fmla="*/ 0 w 4457700"/>
                <a:gd name="connsiteY0" fmla="*/ 2881312 h 3262312"/>
                <a:gd name="connsiteX1" fmla="*/ 1000125 w 4457700"/>
                <a:gd name="connsiteY1" fmla="*/ 619125 h 3262312"/>
                <a:gd name="connsiteX2" fmla="*/ 4110037 w 4457700"/>
                <a:gd name="connsiteY2" fmla="*/ 0 h 3262312"/>
                <a:gd name="connsiteX3" fmla="*/ 4448175 w 4457700"/>
                <a:gd name="connsiteY3" fmla="*/ 180975 h 3262312"/>
                <a:gd name="connsiteX4" fmla="*/ 4457700 w 4457700"/>
                <a:gd name="connsiteY4" fmla="*/ 495300 h 3262312"/>
                <a:gd name="connsiteX5" fmla="*/ 3705225 w 4457700"/>
                <a:gd name="connsiteY5" fmla="*/ 2071687 h 3262312"/>
                <a:gd name="connsiteX6" fmla="*/ 1295400 w 4457700"/>
                <a:gd name="connsiteY6" fmla="*/ 3262312 h 3262312"/>
                <a:gd name="connsiteX7" fmla="*/ 0 w 4457700"/>
                <a:gd name="connsiteY7" fmla="*/ 2881312 h 3262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57700" h="3262312">
                  <a:moveTo>
                    <a:pt x="0" y="2881312"/>
                  </a:moveTo>
                  <a:lnTo>
                    <a:pt x="1000125" y="619125"/>
                  </a:lnTo>
                  <a:lnTo>
                    <a:pt x="4110037" y="0"/>
                  </a:lnTo>
                  <a:lnTo>
                    <a:pt x="4448175" y="180975"/>
                  </a:lnTo>
                  <a:lnTo>
                    <a:pt x="4457700" y="495300"/>
                  </a:lnTo>
                  <a:lnTo>
                    <a:pt x="3705225" y="2071687"/>
                  </a:lnTo>
                  <a:lnTo>
                    <a:pt x="1295400" y="3262312"/>
                  </a:lnTo>
                  <a:lnTo>
                    <a:pt x="0" y="2881312"/>
                  </a:lnTo>
                  <a:close/>
                </a:path>
              </a:pathLst>
            </a:custGeom>
            <a:solidFill>
              <a:srgbClr val="FFFF00">
                <a:alpha val="27059"/>
              </a:srgb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" name="Forma Livre: Forma 8">
              <a:extLst>
                <a:ext uri="{FF2B5EF4-FFF2-40B4-BE49-F238E27FC236}">
                  <a16:creationId xmlns:a16="http://schemas.microsoft.com/office/drawing/2014/main" id="{0695AF0C-2F69-F75E-33C0-22158214804B}"/>
                </a:ext>
              </a:extLst>
            </p:cNvPr>
            <p:cNvSpPr/>
            <p:nvPr/>
          </p:nvSpPr>
          <p:spPr>
            <a:xfrm>
              <a:off x="1314450" y="971550"/>
              <a:ext cx="9029700" cy="3467100"/>
            </a:xfrm>
            <a:custGeom>
              <a:avLst/>
              <a:gdLst>
                <a:gd name="connsiteX0" fmla="*/ 9029700 w 9029700"/>
                <a:gd name="connsiteY0" fmla="*/ 3390900 h 3467100"/>
                <a:gd name="connsiteX1" fmla="*/ 9029700 w 9029700"/>
                <a:gd name="connsiteY1" fmla="*/ 3467100 h 3467100"/>
                <a:gd name="connsiteX2" fmla="*/ 8467725 w 9029700"/>
                <a:gd name="connsiteY2" fmla="*/ 3209925 h 3467100"/>
                <a:gd name="connsiteX3" fmla="*/ 7610475 w 9029700"/>
                <a:gd name="connsiteY3" fmla="*/ 2876550 h 3467100"/>
                <a:gd name="connsiteX4" fmla="*/ 5448300 w 9029700"/>
                <a:gd name="connsiteY4" fmla="*/ 2066925 h 3467100"/>
                <a:gd name="connsiteX5" fmla="*/ 3038475 w 9029700"/>
                <a:gd name="connsiteY5" fmla="*/ 1152525 h 3467100"/>
                <a:gd name="connsiteX6" fmla="*/ 952500 w 9029700"/>
                <a:gd name="connsiteY6" fmla="*/ 371475 h 3467100"/>
                <a:gd name="connsiteX7" fmla="*/ 0 w 9029700"/>
                <a:gd name="connsiteY7" fmla="*/ 0 h 3467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029700" h="3467100">
                  <a:moveTo>
                    <a:pt x="9029700" y="3390900"/>
                  </a:moveTo>
                  <a:lnTo>
                    <a:pt x="9029700" y="3467100"/>
                  </a:lnTo>
                  <a:lnTo>
                    <a:pt x="8467725" y="3209925"/>
                  </a:lnTo>
                  <a:lnTo>
                    <a:pt x="7610475" y="2876550"/>
                  </a:lnTo>
                  <a:lnTo>
                    <a:pt x="5448300" y="2066925"/>
                  </a:lnTo>
                  <a:lnTo>
                    <a:pt x="3038475" y="1152525"/>
                  </a:lnTo>
                  <a:lnTo>
                    <a:pt x="952500" y="371475"/>
                  </a:lnTo>
                  <a:lnTo>
                    <a:pt x="0" y="0"/>
                  </a:lnTo>
                </a:path>
              </a:pathLst>
            </a:custGeom>
            <a:solidFill>
              <a:srgbClr val="0070C0"/>
            </a:solidFill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200D761E-CF3C-136B-7576-9136A77B5DF9}"/>
                </a:ext>
              </a:extLst>
            </p:cNvPr>
            <p:cNvSpPr txBox="1"/>
            <p:nvPr/>
          </p:nvSpPr>
          <p:spPr>
            <a:xfrm rot="1296531">
              <a:off x="5098871" y="2015074"/>
              <a:ext cx="8066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pt-BR" dirty="0"/>
                <a:t>2,7km</a:t>
              </a:r>
            </a:p>
          </p:txBody>
        </p:sp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9553B7FF-6345-294A-1363-B7B6496A0B4D}"/>
                </a:ext>
              </a:extLst>
            </p:cNvPr>
            <p:cNvSpPr/>
            <p:nvPr/>
          </p:nvSpPr>
          <p:spPr>
            <a:xfrm>
              <a:off x="850552" y="971550"/>
              <a:ext cx="504805" cy="432130"/>
            </a:xfrm>
            <a:prstGeom prst="rect">
              <a:avLst/>
            </a:prstGeom>
            <a:solidFill>
              <a:srgbClr val="FFFF00">
                <a:alpha val="16078"/>
              </a:srgbClr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5" name="CaixaDeTexto 4">
            <a:extLst>
              <a:ext uri="{FF2B5EF4-FFF2-40B4-BE49-F238E27FC236}">
                <a16:creationId xmlns:a16="http://schemas.microsoft.com/office/drawing/2014/main" id="{C525CADC-88D5-0EA9-CFFF-9E260EFD7DEB}"/>
              </a:ext>
            </a:extLst>
          </p:cNvPr>
          <p:cNvSpPr txBox="1"/>
          <p:nvPr/>
        </p:nvSpPr>
        <p:spPr>
          <a:xfrm>
            <a:off x="8775907" y="1139781"/>
            <a:ext cx="2525308" cy="1200329"/>
          </a:xfrm>
          <a:prstGeom prst="rect">
            <a:avLst/>
          </a:prstGeom>
          <a:solidFill>
            <a:srgbClr val="F5F8F4"/>
          </a:solidFill>
        </p:spPr>
        <p:txBody>
          <a:bodyPr wrap="none" rtlCol="0">
            <a:spAutoFit/>
          </a:bodyPr>
          <a:lstStyle/>
          <a:p>
            <a:pPr algn="ctr"/>
            <a:r>
              <a:rPr lang="pt-BR" dirty="0"/>
              <a:t>Setor Censitário RURAL</a:t>
            </a:r>
          </a:p>
          <a:p>
            <a:pPr algn="ctr"/>
            <a:r>
              <a:rPr lang="pt-BR" dirty="0"/>
              <a:t>Distrito de Pinhões</a:t>
            </a:r>
          </a:p>
          <a:p>
            <a:pPr algn="ctr"/>
            <a:endParaRPr lang="pt-BR" dirty="0"/>
          </a:p>
          <a:p>
            <a:pPr algn="ctr"/>
            <a:r>
              <a:rPr lang="pt-BR" dirty="0"/>
              <a:t>Juazeiro BA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1064C3A-2390-9C19-E70F-006182C62A7C}"/>
              </a:ext>
            </a:extLst>
          </p:cNvPr>
          <p:cNvSpPr txBox="1"/>
          <p:nvPr/>
        </p:nvSpPr>
        <p:spPr>
          <a:xfrm>
            <a:off x="1493159" y="5904036"/>
            <a:ext cx="1979714" cy="369332"/>
          </a:xfrm>
          <a:prstGeom prst="rect">
            <a:avLst/>
          </a:prstGeom>
          <a:solidFill>
            <a:srgbClr val="F5F8F4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Google Maps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488CB63-6AF3-5664-CAC2-44660F23ED60}"/>
              </a:ext>
            </a:extLst>
          </p:cNvPr>
          <p:cNvSpPr txBox="1"/>
          <p:nvPr/>
        </p:nvSpPr>
        <p:spPr>
          <a:xfrm>
            <a:off x="88620" y="-62316"/>
            <a:ext cx="34836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Fontes de Dados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C98E829-3C57-FB19-3F80-149FEEA5BCA3}"/>
              </a:ext>
            </a:extLst>
          </p:cNvPr>
          <p:cNvSpPr txBox="1"/>
          <p:nvPr/>
        </p:nvSpPr>
        <p:spPr>
          <a:xfrm>
            <a:off x="88620" y="366712"/>
            <a:ext cx="26228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e Informações</a:t>
            </a: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4574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E08E822-41F2-6990-4575-9128A49EE3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5914" y="898849"/>
            <a:ext cx="6942661" cy="55187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D8B493-62F2-5135-A548-009EB4D16F54}"/>
              </a:ext>
            </a:extLst>
          </p:cNvPr>
          <p:cNvSpPr txBox="1"/>
          <p:nvPr/>
        </p:nvSpPr>
        <p:spPr>
          <a:xfrm>
            <a:off x="7214" y="6417556"/>
            <a:ext cx="148951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BR" dirty="0"/>
              <a:t>Google Maps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B1C95B9-44A0-B2E2-2EF1-47AB8955847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7587907">
            <a:off x="8308953" y="1700304"/>
            <a:ext cx="536096" cy="4000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Forma Livre: Forma 7">
            <a:extLst>
              <a:ext uri="{FF2B5EF4-FFF2-40B4-BE49-F238E27FC236}">
                <a16:creationId xmlns:a16="http://schemas.microsoft.com/office/drawing/2014/main" id="{3CF31B84-5B98-8915-C312-E3EE531D68EA}"/>
              </a:ext>
            </a:extLst>
          </p:cNvPr>
          <p:cNvSpPr/>
          <p:nvPr/>
        </p:nvSpPr>
        <p:spPr>
          <a:xfrm rot="12865529">
            <a:off x="6836643" y="2326541"/>
            <a:ext cx="2902252" cy="1963095"/>
          </a:xfrm>
          <a:custGeom>
            <a:avLst/>
            <a:gdLst>
              <a:gd name="connsiteX0" fmla="*/ 2400300 w 3362325"/>
              <a:gd name="connsiteY0" fmla="*/ 2009775 h 2009775"/>
              <a:gd name="connsiteX1" fmla="*/ 3362325 w 3362325"/>
              <a:gd name="connsiteY1" fmla="*/ 0 h 2009775"/>
              <a:gd name="connsiteX2" fmla="*/ 0 w 3362325"/>
              <a:gd name="connsiteY2" fmla="*/ 552450 h 2009775"/>
              <a:gd name="connsiteX3" fmla="*/ 2400300 w 3362325"/>
              <a:gd name="connsiteY3" fmla="*/ 2009775 h 2009775"/>
              <a:gd name="connsiteX0" fmla="*/ 2400300 w 3556982"/>
              <a:gd name="connsiteY0" fmla="*/ 2281755 h 2281755"/>
              <a:gd name="connsiteX1" fmla="*/ 3556982 w 3556982"/>
              <a:gd name="connsiteY1" fmla="*/ 0 h 2281755"/>
              <a:gd name="connsiteX2" fmla="*/ 0 w 3556982"/>
              <a:gd name="connsiteY2" fmla="*/ 824430 h 2281755"/>
              <a:gd name="connsiteX3" fmla="*/ 2400300 w 3556982"/>
              <a:gd name="connsiteY3" fmla="*/ 2281755 h 2281755"/>
              <a:gd name="connsiteX0" fmla="*/ 2449895 w 3606577"/>
              <a:gd name="connsiteY0" fmla="*/ 2439503 h 2439503"/>
              <a:gd name="connsiteX1" fmla="*/ 3606577 w 3606577"/>
              <a:gd name="connsiteY1" fmla="*/ 157748 h 2439503"/>
              <a:gd name="connsiteX2" fmla="*/ 0 w 3606577"/>
              <a:gd name="connsiteY2" fmla="*/ 0 h 2439503"/>
              <a:gd name="connsiteX3" fmla="*/ 2449895 w 3606577"/>
              <a:gd name="connsiteY3" fmla="*/ 2439503 h 2439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6577" h="2439503">
                <a:moveTo>
                  <a:pt x="2449895" y="2439503"/>
                </a:moveTo>
                <a:lnTo>
                  <a:pt x="3606577" y="157748"/>
                </a:lnTo>
                <a:lnTo>
                  <a:pt x="0" y="0"/>
                </a:lnTo>
                <a:lnTo>
                  <a:pt x="2449895" y="2439503"/>
                </a:lnTo>
                <a:close/>
              </a:path>
            </a:pathLst>
          </a:custGeom>
          <a:solidFill>
            <a:srgbClr val="FFFF00">
              <a:alpha val="27843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A8F8CE5-74E7-5CAD-3671-58ABF9358A0B}"/>
              </a:ext>
            </a:extLst>
          </p:cNvPr>
          <p:cNvSpPr txBox="1"/>
          <p:nvPr/>
        </p:nvSpPr>
        <p:spPr>
          <a:xfrm>
            <a:off x="751969" y="2521059"/>
            <a:ext cx="33909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Imagem de satélite:</a:t>
            </a:r>
            <a:r>
              <a:rPr lang="pt-BR" sz="2800" dirty="0">
                <a:solidFill>
                  <a:srgbClr val="FF0000"/>
                </a:solidFill>
              </a:rPr>
              <a:t> Área Rural do </a:t>
            </a:r>
            <a:r>
              <a:rPr lang="pt-BR" sz="2800" dirty="0"/>
              <a:t>Distrito de </a:t>
            </a:r>
            <a:r>
              <a:rPr lang="pt-BR" sz="2800" b="1" dirty="0">
                <a:solidFill>
                  <a:srgbClr val="FF0000"/>
                </a:solidFill>
              </a:rPr>
              <a:t>Pinhões</a:t>
            </a:r>
            <a:r>
              <a:rPr lang="pt-BR" sz="2800" dirty="0"/>
              <a:t>, Juazeiro BA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C097AE2-427D-93F0-A397-D758FE50808F}"/>
              </a:ext>
            </a:extLst>
          </p:cNvPr>
          <p:cNvSpPr txBox="1"/>
          <p:nvPr/>
        </p:nvSpPr>
        <p:spPr>
          <a:xfrm>
            <a:off x="88620" y="-62316"/>
            <a:ext cx="34836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Fontes de Dados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73227E3-1759-5D45-940D-8A5DB060C467}"/>
              </a:ext>
            </a:extLst>
          </p:cNvPr>
          <p:cNvSpPr txBox="1"/>
          <p:nvPr/>
        </p:nvSpPr>
        <p:spPr>
          <a:xfrm>
            <a:off x="88620" y="366712"/>
            <a:ext cx="26228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e Informações</a:t>
            </a: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1433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E0A5662F-7B96-D84F-1211-61A047849A93}"/>
              </a:ext>
            </a:extLst>
          </p:cNvPr>
          <p:cNvGrpSpPr/>
          <p:nvPr/>
        </p:nvGrpSpPr>
        <p:grpSpPr>
          <a:xfrm>
            <a:off x="406791" y="1001065"/>
            <a:ext cx="11378418" cy="5416491"/>
            <a:chOff x="0" y="527109"/>
            <a:chExt cx="12192000" cy="5803782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0DDFF122-4AB6-6751-986F-406B0B69F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527109"/>
              <a:ext cx="12192000" cy="580378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6DC0BFD2-50C8-E071-DFED-D13CB55966A7}"/>
                </a:ext>
              </a:extLst>
            </p:cNvPr>
            <p:cNvSpPr txBox="1"/>
            <p:nvPr/>
          </p:nvSpPr>
          <p:spPr>
            <a:xfrm>
              <a:off x="6096000" y="4274046"/>
              <a:ext cx="1033360" cy="369332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r>
                <a:rPr lang="pt-BR" dirty="0"/>
                <a:t>Cisterna</a:t>
              </a:r>
            </a:p>
          </p:txBody>
        </p:sp>
        <p:cxnSp>
          <p:nvCxnSpPr>
            <p:cNvPr id="8" name="Conector reto 7">
              <a:extLst>
                <a:ext uri="{FF2B5EF4-FFF2-40B4-BE49-F238E27FC236}">
                  <a16:creationId xmlns:a16="http://schemas.microsoft.com/office/drawing/2014/main" id="{F8B8E031-57D3-4280-5F91-502D6FB20A5E}"/>
                </a:ext>
              </a:extLst>
            </p:cNvPr>
            <p:cNvCxnSpPr>
              <a:cxnSpLocks/>
              <a:stCxn id="6" idx="3"/>
            </p:cNvCxnSpPr>
            <p:nvPr/>
          </p:nvCxnSpPr>
          <p:spPr>
            <a:xfrm flipV="1">
              <a:off x="7129360" y="3429000"/>
              <a:ext cx="1571294" cy="1029712"/>
            </a:xfrm>
            <a:prstGeom prst="line">
              <a:avLst/>
            </a:prstGeom>
            <a:noFill/>
            <a:ln>
              <a:solidFill>
                <a:srgbClr val="FFFF00"/>
              </a:solidFill>
              <a:tailEnd type="oval" w="lg" len="lg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3B56A20A-A311-C202-30F7-1666497292CA}"/>
                </a:ext>
              </a:extLst>
            </p:cNvPr>
            <p:cNvSpPr txBox="1"/>
            <p:nvPr/>
          </p:nvSpPr>
          <p:spPr>
            <a:xfrm>
              <a:off x="3454498" y="3904714"/>
              <a:ext cx="684162" cy="369332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r>
                <a:rPr lang="pt-BR" dirty="0"/>
                <a:t>Poço</a:t>
              </a:r>
            </a:p>
          </p:txBody>
        </p:sp>
        <p:cxnSp>
          <p:nvCxnSpPr>
            <p:cNvPr id="11" name="Conector reto 10">
              <a:extLst>
                <a:ext uri="{FF2B5EF4-FFF2-40B4-BE49-F238E27FC236}">
                  <a16:creationId xmlns:a16="http://schemas.microsoft.com/office/drawing/2014/main" id="{3CD9DAE3-5B7C-9E06-DA83-FBD68410A7F2}"/>
                </a:ext>
              </a:extLst>
            </p:cNvPr>
            <p:cNvCxnSpPr>
              <a:cxnSpLocks/>
              <a:stCxn id="9" idx="0"/>
            </p:cNvCxnSpPr>
            <p:nvPr/>
          </p:nvCxnSpPr>
          <p:spPr>
            <a:xfrm flipH="1" flipV="1">
              <a:off x="2961504" y="3500582"/>
              <a:ext cx="835075" cy="404132"/>
            </a:xfrm>
            <a:prstGeom prst="line">
              <a:avLst/>
            </a:prstGeom>
            <a:noFill/>
            <a:ln>
              <a:solidFill>
                <a:srgbClr val="FFFF00"/>
              </a:solidFill>
              <a:tailEnd type="oval" w="lg" len="lg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90569C0A-0763-F7EE-E1B2-6D6F46A64ADB}"/>
                </a:ext>
              </a:extLst>
            </p:cNvPr>
            <p:cNvSpPr txBox="1"/>
            <p:nvPr/>
          </p:nvSpPr>
          <p:spPr>
            <a:xfrm>
              <a:off x="317151" y="3879912"/>
              <a:ext cx="2795266" cy="395740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r>
                <a:rPr lang="pt-BR" dirty="0"/>
                <a:t>Reservatório APOIADO</a:t>
              </a:r>
            </a:p>
          </p:txBody>
        </p:sp>
        <p:cxnSp>
          <p:nvCxnSpPr>
            <p:cNvPr id="17" name="Conector reto 16">
              <a:extLst>
                <a:ext uri="{FF2B5EF4-FFF2-40B4-BE49-F238E27FC236}">
                  <a16:creationId xmlns:a16="http://schemas.microsoft.com/office/drawing/2014/main" id="{382E5B11-EB9A-7598-7C2B-74C5D0F6C5A9}"/>
                </a:ext>
              </a:extLst>
            </p:cNvPr>
            <p:cNvCxnSpPr>
              <a:cxnSpLocks/>
              <a:stCxn id="16" idx="0"/>
            </p:cNvCxnSpPr>
            <p:nvPr/>
          </p:nvCxnSpPr>
          <p:spPr>
            <a:xfrm flipH="1" flipV="1">
              <a:off x="1576683" y="3315855"/>
              <a:ext cx="138101" cy="564057"/>
            </a:xfrm>
            <a:prstGeom prst="line">
              <a:avLst/>
            </a:prstGeom>
            <a:noFill/>
            <a:ln>
              <a:solidFill>
                <a:srgbClr val="FFFF00"/>
              </a:solidFill>
              <a:tailEnd type="oval" w="lg" len="lg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B1B27FF5-8741-7421-34BB-D2FDB2B7CC04}"/>
                </a:ext>
              </a:extLst>
            </p:cNvPr>
            <p:cNvSpPr txBox="1"/>
            <p:nvPr/>
          </p:nvSpPr>
          <p:spPr>
            <a:xfrm>
              <a:off x="3017835" y="2306884"/>
              <a:ext cx="2741366" cy="395740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r>
                <a:rPr lang="pt-BR" dirty="0"/>
                <a:t>Reservatório ELEVADO</a:t>
              </a:r>
            </a:p>
          </p:txBody>
        </p:sp>
        <p:cxnSp>
          <p:nvCxnSpPr>
            <p:cNvPr id="19" name="Conector reto 18">
              <a:extLst>
                <a:ext uri="{FF2B5EF4-FFF2-40B4-BE49-F238E27FC236}">
                  <a16:creationId xmlns:a16="http://schemas.microsoft.com/office/drawing/2014/main" id="{F0232D88-40A0-6589-17B4-5B51E1D6622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05219" y="2503055"/>
              <a:ext cx="912616" cy="83127"/>
            </a:xfrm>
            <a:prstGeom prst="line">
              <a:avLst/>
            </a:prstGeom>
            <a:noFill/>
            <a:ln>
              <a:solidFill>
                <a:srgbClr val="FFFF00"/>
              </a:solidFill>
              <a:tailEnd type="oval" w="lg" len="lg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EE96C6CF-923A-EE4D-02D0-48F136690FA4}"/>
              </a:ext>
            </a:extLst>
          </p:cNvPr>
          <p:cNvSpPr txBox="1"/>
          <p:nvPr/>
        </p:nvSpPr>
        <p:spPr>
          <a:xfrm>
            <a:off x="416118" y="1129692"/>
            <a:ext cx="2525308" cy="1200329"/>
          </a:xfrm>
          <a:prstGeom prst="rect">
            <a:avLst/>
          </a:prstGeom>
          <a:solidFill>
            <a:srgbClr val="F5F8F4"/>
          </a:solidFill>
        </p:spPr>
        <p:txBody>
          <a:bodyPr wrap="none" rtlCol="0">
            <a:spAutoFit/>
          </a:bodyPr>
          <a:lstStyle/>
          <a:p>
            <a:pPr algn="ctr"/>
            <a:r>
              <a:rPr lang="pt-BR" dirty="0"/>
              <a:t>Setor Censitário RURAL</a:t>
            </a:r>
          </a:p>
          <a:p>
            <a:pPr algn="ctr"/>
            <a:r>
              <a:rPr lang="pt-BR" dirty="0"/>
              <a:t>Distrito de Pinhões</a:t>
            </a:r>
          </a:p>
          <a:p>
            <a:pPr algn="ctr"/>
            <a:endParaRPr lang="pt-BR" dirty="0"/>
          </a:p>
          <a:p>
            <a:pPr algn="ctr"/>
            <a:r>
              <a:rPr lang="pt-BR" dirty="0"/>
              <a:t>Juazeiro BA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E82DFE83-9243-C153-FEDD-CF2540B547AA}"/>
              </a:ext>
            </a:extLst>
          </p:cNvPr>
          <p:cNvSpPr txBox="1"/>
          <p:nvPr/>
        </p:nvSpPr>
        <p:spPr>
          <a:xfrm>
            <a:off x="7214" y="6417556"/>
            <a:ext cx="148951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BR" dirty="0"/>
              <a:t>Google Maps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51C034B-3264-8F51-6496-7B1A032B7DF7}"/>
              </a:ext>
            </a:extLst>
          </p:cNvPr>
          <p:cNvSpPr txBox="1"/>
          <p:nvPr/>
        </p:nvSpPr>
        <p:spPr>
          <a:xfrm>
            <a:off x="88620" y="-62316"/>
            <a:ext cx="34836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Fontes de Dados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09840F4-A311-A78C-1DB9-BE9217CAFCDA}"/>
              </a:ext>
            </a:extLst>
          </p:cNvPr>
          <p:cNvSpPr txBox="1"/>
          <p:nvPr/>
        </p:nvSpPr>
        <p:spPr>
          <a:xfrm>
            <a:off x="88620" y="366712"/>
            <a:ext cx="26228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e Informações</a:t>
            </a: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5233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aixaDeTexto 29">
            <a:extLst>
              <a:ext uri="{FF2B5EF4-FFF2-40B4-BE49-F238E27FC236}">
                <a16:creationId xmlns:a16="http://schemas.microsoft.com/office/drawing/2014/main" id="{B2C1ABCB-E73A-B07D-6DB5-EF020EB5BC58}"/>
              </a:ext>
            </a:extLst>
          </p:cNvPr>
          <p:cNvSpPr txBox="1"/>
          <p:nvPr/>
        </p:nvSpPr>
        <p:spPr>
          <a:xfrm>
            <a:off x="7156380" y="301681"/>
            <a:ext cx="490499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1" dirty="0">
                <a:solidFill>
                  <a:srgbClr val="000000"/>
                </a:solidFill>
                <a:latin typeface="Arial" panose="020B0604020202020204" pitchFamily="34" charset="0"/>
              </a:rPr>
              <a:t>Forma de Abastecimento de água, rural (Censo 2010)</a:t>
            </a: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91815F28-2EAB-290C-72CB-7713526FB1F1}"/>
              </a:ext>
            </a:extLst>
          </p:cNvPr>
          <p:cNvSpPr/>
          <p:nvPr/>
        </p:nvSpPr>
        <p:spPr>
          <a:xfrm>
            <a:off x="0" y="83393"/>
            <a:ext cx="4512774" cy="6552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pt-BR" sz="3200" dirty="0">
                <a:latin typeface="Arial" panose="020B0604020202020204" pitchFamily="34" charset="0"/>
                <a:ea typeface="Calibri" panose="020F0502020204030204" pitchFamily="34" charset="0"/>
                <a:cs typeface="Lucida Sans" panose="020B0602030504020204" pitchFamily="34" charset="0"/>
              </a:rPr>
              <a:t>Panorama Censo </a:t>
            </a:r>
            <a:r>
              <a:rPr lang="pt-BR" sz="3600" b="1" dirty="0">
                <a:solidFill>
                  <a:schemeClr val="accent3"/>
                </a:solidFill>
                <a:latin typeface="Arial" panose="020B0604020202020204" pitchFamily="34" charset="0"/>
                <a:ea typeface="Calibri" panose="020F0502020204030204" pitchFamily="34" charset="0"/>
                <a:cs typeface="Lucida Sans" panose="020B0602030504020204" pitchFamily="34" charset="0"/>
              </a:rPr>
              <a:t>2010</a:t>
            </a:r>
            <a:endParaRPr lang="pt-BR" sz="3600" b="1" dirty="0">
              <a:solidFill>
                <a:schemeClr val="accent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Lucida Sans" panose="020B0602030504020204" pitchFamily="34" charset="0"/>
            </a:endParaRPr>
          </a:p>
        </p:txBody>
      </p:sp>
      <p:graphicFrame>
        <p:nvGraphicFramePr>
          <p:cNvPr id="37" name="Gráfico 36">
            <a:extLst>
              <a:ext uri="{FF2B5EF4-FFF2-40B4-BE49-F238E27FC236}">
                <a16:creationId xmlns:a16="http://schemas.microsoft.com/office/drawing/2014/main" id="{43B6E69A-C2AE-399F-460C-D5F434FF75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1932143"/>
              </p:ext>
            </p:extLst>
          </p:nvPr>
        </p:nvGraphicFramePr>
        <p:xfrm>
          <a:off x="2805034" y="1675284"/>
          <a:ext cx="7789213" cy="46662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9" name="CaixaDeTexto 28">
            <a:extLst>
              <a:ext uri="{FF2B5EF4-FFF2-40B4-BE49-F238E27FC236}">
                <a16:creationId xmlns:a16="http://schemas.microsoft.com/office/drawing/2014/main" id="{E12459CE-98F6-9866-CB76-4F83C47B85CC}"/>
              </a:ext>
            </a:extLst>
          </p:cNvPr>
          <p:cNvSpPr txBox="1"/>
          <p:nvPr/>
        </p:nvSpPr>
        <p:spPr>
          <a:xfrm>
            <a:off x="870704" y="3986404"/>
            <a:ext cx="2606074" cy="36933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pt-BR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Município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022DAFFD-BD56-2219-6323-F79AE809A886}"/>
              </a:ext>
            </a:extLst>
          </p:cNvPr>
          <p:cNvSpPr txBox="1"/>
          <p:nvPr/>
        </p:nvSpPr>
        <p:spPr>
          <a:xfrm>
            <a:off x="2768545" y="834241"/>
            <a:ext cx="7456109" cy="523220"/>
          </a:xfrm>
          <a:prstGeom prst="rect">
            <a:avLst/>
          </a:prstGeom>
          <a:solidFill>
            <a:srgbClr val="F5F8F4"/>
          </a:solidFill>
          <a:effectLst>
            <a:glow rad="101600">
              <a:schemeClr val="accent4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accent3"/>
                </a:solidFill>
                <a:latin typeface="Arial" panose="020B0604020202020204" pitchFamily="34" charset="0"/>
              </a:rPr>
              <a:t>JUAZEIRO – BA (domicílios atendidos)</a:t>
            </a:r>
          </a:p>
        </p:txBody>
      </p:sp>
    </p:spTree>
    <p:extLst>
      <p:ext uri="{BB962C8B-B14F-4D97-AF65-F5344CB8AC3E}">
        <p14:creationId xmlns:p14="http://schemas.microsoft.com/office/powerpoint/2010/main" val="4149047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7" grpId="0">
        <p:bldAsOne/>
      </p:bldGraphic>
      <p:bldP spid="2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aixaDeTexto 29">
            <a:extLst>
              <a:ext uri="{FF2B5EF4-FFF2-40B4-BE49-F238E27FC236}">
                <a16:creationId xmlns:a16="http://schemas.microsoft.com/office/drawing/2014/main" id="{B2C1ABCB-E73A-B07D-6DB5-EF020EB5BC58}"/>
              </a:ext>
            </a:extLst>
          </p:cNvPr>
          <p:cNvSpPr txBox="1"/>
          <p:nvPr/>
        </p:nvSpPr>
        <p:spPr>
          <a:xfrm>
            <a:off x="7156380" y="301681"/>
            <a:ext cx="490499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1" dirty="0">
                <a:solidFill>
                  <a:srgbClr val="000000"/>
                </a:solidFill>
                <a:latin typeface="Arial" panose="020B0604020202020204" pitchFamily="34" charset="0"/>
              </a:rPr>
              <a:t>Forma de Abastecimento de água, rural (Censo 2010)</a:t>
            </a: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91815F28-2EAB-290C-72CB-7713526FB1F1}"/>
              </a:ext>
            </a:extLst>
          </p:cNvPr>
          <p:cNvSpPr/>
          <p:nvPr/>
        </p:nvSpPr>
        <p:spPr>
          <a:xfrm>
            <a:off x="0" y="83393"/>
            <a:ext cx="4512774" cy="6552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pt-BR" sz="3200" dirty="0">
                <a:latin typeface="Arial" panose="020B0604020202020204" pitchFamily="34" charset="0"/>
                <a:ea typeface="Calibri" panose="020F0502020204030204" pitchFamily="34" charset="0"/>
                <a:cs typeface="Lucida Sans" panose="020B0602030504020204" pitchFamily="34" charset="0"/>
              </a:rPr>
              <a:t>Panorama Censo </a:t>
            </a:r>
            <a:r>
              <a:rPr lang="pt-BR" sz="3600" b="1" dirty="0">
                <a:solidFill>
                  <a:schemeClr val="accent3"/>
                </a:solidFill>
                <a:latin typeface="Arial" panose="020B0604020202020204" pitchFamily="34" charset="0"/>
                <a:ea typeface="Calibri" panose="020F0502020204030204" pitchFamily="34" charset="0"/>
                <a:cs typeface="Lucida Sans" panose="020B0602030504020204" pitchFamily="34" charset="0"/>
              </a:rPr>
              <a:t>2010</a:t>
            </a:r>
            <a:endParaRPr lang="pt-BR" sz="3600" b="1" dirty="0">
              <a:solidFill>
                <a:schemeClr val="accent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Lucida Sans" panose="020B0602030504020204" pitchFamily="34" charset="0"/>
            </a:endParaRPr>
          </a:p>
        </p:txBody>
      </p:sp>
      <p:graphicFrame>
        <p:nvGraphicFramePr>
          <p:cNvPr id="38" name="Gráfico 37">
            <a:extLst>
              <a:ext uri="{FF2B5EF4-FFF2-40B4-BE49-F238E27FC236}">
                <a16:creationId xmlns:a16="http://schemas.microsoft.com/office/drawing/2014/main" id="{43B6E69A-C2AE-399F-460C-D5F434FF75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6051875"/>
              </p:ext>
            </p:extLst>
          </p:nvPr>
        </p:nvGraphicFramePr>
        <p:xfrm>
          <a:off x="127492" y="1285009"/>
          <a:ext cx="4200525" cy="2771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9" name="CaixaDeTexto 38">
            <a:extLst>
              <a:ext uri="{FF2B5EF4-FFF2-40B4-BE49-F238E27FC236}">
                <a16:creationId xmlns:a16="http://schemas.microsoft.com/office/drawing/2014/main" id="{20777206-B9FB-3F2C-AE4F-5F2F2F46A709}"/>
              </a:ext>
            </a:extLst>
          </p:cNvPr>
          <p:cNvSpPr txBox="1"/>
          <p:nvPr/>
        </p:nvSpPr>
        <p:spPr>
          <a:xfrm>
            <a:off x="154634" y="3684086"/>
            <a:ext cx="260607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Distrito de JUAZEIRO (sede)</a:t>
            </a:r>
            <a:endParaRPr lang="pt-BR" sz="1400" dirty="0"/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A2E22235-6C56-0A1C-88FC-5C587E5CC5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1325575"/>
              </p:ext>
            </p:extLst>
          </p:nvPr>
        </p:nvGraphicFramePr>
        <p:xfrm>
          <a:off x="26504" y="3938440"/>
          <a:ext cx="4143221" cy="2771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7899CCAC-8255-2285-D876-59614BC8CFB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2479650"/>
              </p:ext>
            </p:extLst>
          </p:nvPr>
        </p:nvGraphicFramePr>
        <p:xfrm>
          <a:off x="4084832" y="4080230"/>
          <a:ext cx="4421774" cy="2771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AF38F832-412C-DE50-51F7-426D59AA44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7274140"/>
              </p:ext>
            </p:extLst>
          </p:nvPr>
        </p:nvGraphicFramePr>
        <p:xfrm>
          <a:off x="8506606" y="4031468"/>
          <a:ext cx="3685393" cy="2771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83875BF1-C771-B4BA-59C9-00C5E272C320}"/>
              </a:ext>
            </a:extLst>
          </p:cNvPr>
          <p:cNvSpPr txBox="1"/>
          <p:nvPr/>
        </p:nvSpPr>
        <p:spPr>
          <a:xfrm>
            <a:off x="4356376" y="6550223"/>
            <a:ext cx="3780147" cy="307777"/>
          </a:xfrm>
          <a:prstGeom prst="rect">
            <a:avLst/>
          </a:prstGeom>
          <a:solidFill>
            <a:srgbClr val="F5F8F4"/>
          </a:solidFill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rgbClr val="000000"/>
                </a:solidFill>
                <a:latin typeface="Arial" panose="020B0604020202020204" pitchFamily="34" charset="0"/>
              </a:rPr>
              <a:t>Distrito de PINHÕES – Vila/urbano</a:t>
            </a:r>
            <a:endParaRPr lang="pt-BR" sz="14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2F6C893-0FDA-8121-1255-1C7E405719D9}"/>
              </a:ext>
            </a:extLst>
          </p:cNvPr>
          <p:cNvSpPr txBox="1"/>
          <p:nvPr/>
        </p:nvSpPr>
        <p:spPr>
          <a:xfrm>
            <a:off x="8214628" y="6515579"/>
            <a:ext cx="3973665" cy="307777"/>
          </a:xfrm>
          <a:prstGeom prst="rect">
            <a:avLst/>
          </a:prstGeom>
          <a:solidFill>
            <a:srgbClr val="F5F8F4"/>
          </a:solidFill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rgbClr val="000000"/>
                </a:solidFill>
                <a:latin typeface="Arial" panose="020B0604020202020204" pitchFamily="34" charset="0"/>
              </a:rPr>
              <a:t>Distrito de PINHÕES – RURAL</a:t>
            </a:r>
            <a:endParaRPr lang="pt-BR" sz="1400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ACDFF70-957A-8307-DB04-B9474254B056}"/>
              </a:ext>
            </a:extLst>
          </p:cNvPr>
          <p:cNvSpPr txBox="1"/>
          <p:nvPr/>
        </p:nvSpPr>
        <p:spPr>
          <a:xfrm>
            <a:off x="221887" y="6515579"/>
            <a:ext cx="2166208" cy="307777"/>
          </a:xfrm>
          <a:prstGeom prst="rect">
            <a:avLst/>
          </a:prstGeom>
          <a:solidFill>
            <a:srgbClr val="F5F8F4"/>
          </a:solidFill>
        </p:spPr>
        <p:txBody>
          <a:bodyPr wrap="square">
            <a:spAutoFit/>
          </a:bodyPr>
          <a:lstStyle/>
          <a:p>
            <a:pPr algn="ctr"/>
            <a:r>
              <a:rPr lang="pt-BR" sz="140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Distrito de PINHÕES</a:t>
            </a:r>
            <a:endParaRPr lang="pt-BR" sz="1400" dirty="0"/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CEA22319-7303-571B-A467-FE82D2B680A0}"/>
              </a:ext>
            </a:extLst>
          </p:cNvPr>
          <p:cNvCxnSpPr>
            <a:cxnSpLocks/>
          </p:cNvCxnSpPr>
          <p:nvPr/>
        </p:nvCxnSpPr>
        <p:spPr>
          <a:xfrm flipV="1">
            <a:off x="130629" y="4045286"/>
            <a:ext cx="4012592" cy="25031"/>
          </a:xfrm>
          <a:prstGeom prst="line">
            <a:avLst/>
          </a:prstGeom>
          <a:ln w="3175">
            <a:solidFill>
              <a:schemeClr val="accent1">
                <a:lumMod val="5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9B850B7F-98F1-9CA3-3F28-616447B8C77B}"/>
              </a:ext>
            </a:extLst>
          </p:cNvPr>
          <p:cNvCxnSpPr>
            <a:cxnSpLocks/>
          </p:cNvCxnSpPr>
          <p:nvPr/>
        </p:nvCxnSpPr>
        <p:spPr>
          <a:xfrm>
            <a:off x="4356376" y="1484471"/>
            <a:ext cx="0" cy="2250895"/>
          </a:xfrm>
          <a:prstGeom prst="line">
            <a:avLst/>
          </a:prstGeom>
          <a:ln w="3175">
            <a:solidFill>
              <a:schemeClr val="accent1">
                <a:lumMod val="5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93FD52DB-7000-58E2-7494-03EA2393A7E4}"/>
              </a:ext>
            </a:extLst>
          </p:cNvPr>
          <p:cNvCxnSpPr>
            <a:cxnSpLocks/>
          </p:cNvCxnSpPr>
          <p:nvPr/>
        </p:nvCxnSpPr>
        <p:spPr>
          <a:xfrm>
            <a:off x="8136524" y="1484471"/>
            <a:ext cx="0" cy="2250895"/>
          </a:xfrm>
          <a:prstGeom prst="line">
            <a:avLst/>
          </a:prstGeom>
          <a:ln w="3175">
            <a:solidFill>
              <a:schemeClr val="accent1">
                <a:lumMod val="5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51D06E5E-97AE-CFA4-ED80-BFE131E5BA31}"/>
              </a:ext>
            </a:extLst>
          </p:cNvPr>
          <p:cNvCxnSpPr>
            <a:cxnSpLocks/>
          </p:cNvCxnSpPr>
          <p:nvPr/>
        </p:nvCxnSpPr>
        <p:spPr>
          <a:xfrm>
            <a:off x="4356376" y="4183209"/>
            <a:ext cx="0" cy="2250895"/>
          </a:xfrm>
          <a:prstGeom prst="line">
            <a:avLst/>
          </a:prstGeom>
          <a:ln w="3175">
            <a:solidFill>
              <a:schemeClr val="accent1">
                <a:lumMod val="5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59994C14-18F6-0EA2-B47B-9ADBF8E5A06A}"/>
              </a:ext>
            </a:extLst>
          </p:cNvPr>
          <p:cNvCxnSpPr>
            <a:cxnSpLocks/>
          </p:cNvCxnSpPr>
          <p:nvPr/>
        </p:nvCxnSpPr>
        <p:spPr>
          <a:xfrm>
            <a:off x="8136524" y="4183209"/>
            <a:ext cx="0" cy="2250895"/>
          </a:xfrm>
          <a:prstGeom prst="line">
            <a:avLst/>
          </a:prstGeom>
          <a:ln w="3175">
            <a:solidFill>
              <a:schemeClr val="accent1">
                <a:lumMod val="5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19B70F5F-E3D5-1FDD-AC52-2DDD1B7C4402}"/>
              </a:ext>
            </a:extLst>
          </p:cNvPr>
          <p:cNvCxnSpPr>
            <a:cxnSpLocks/>
          </p:cNvCxnSpPr>
          <p:nvPr/>
        </p:nvCxnSpPr>
        <p:spPr>
          <a:xfrm>
            <a:off x="4616388" y="4049750"/>
            <a:ext cx="3284738" cy="0"/>
          </a:xfrm>
          <a:prstGeom prst="line">
            <a:avLst/>
          </a:prstGeom>
          <a:ln w="3175">
            <a:solidFill>
              <a:schemeClr val="accent1">
                <a:lumMod val="5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F652248A-49E3-5AC8-52FE-A755BD517ACF}"/>
              </a:ext>
            </a:extLst>
          </p:cNvPr>
          <p:cNvCxnSpPr>
            <a:cxnSpLocks/>
          </p:cNvCxnSpPr>
          <p:nvPr/>
        </p:nvCxnSpPr>
        <p:spPr>
          <a:xfrm flipV="1">
            <a:off x="8285357" y="4043034"/>
            <a:ext cx="3776014" cy="23556"/>
          </a:xfrm>
          <a:prstGeom prst="line">
            <a:avLst/>
          </a:prstGeom>
          <a:ln w="3175">
            <a:solidFill>
              <a:schemeClr val="accent1">
                <a:lumMod val="5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022DAFFD-BD56-2219-6323-F79AE809A886}"/>
              </a:ext>
            </a:extLst>
          </p:cNvPr>
          <p:cNvSpPr txBox="1"/>
          <p:nvPr/>
        </p:nvSpPr>
        <p:spPr>
          <a:xfrm>
            <a:off x="2768545" y="834241"/>
            <a:ext cx="7456109" cy="523220"/>
          </a:xfrm>
          <a:prstGeom prst="rect">
            <a:avLst/>
          </a:prstGeom>
          <a:solidFill>
            <a:srgbClr val="F5F8F4"/>
          </a:solidFill>
          <a:effectLst>
            <a:glow rad="101600">
              <a:schemeClr val="accent4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accent3"/>
                </a:solidFill>
                <a:latin typeface="Arial" panose="020B0604020202020204" pitchFamily="34" charset="0"/>
              </a:rPr>
              <a:t>JUAZEIRO – BA (domicílios atendidos)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FF784755-0023-20DA-6EB0-5779418ED5C7}"/>
              </a:ext>
            </a:extLst>
          </p:cNvPr>
          <p:cNvSpPr txBox="1"/>
          <p:nvPr/>
        </p:nvSpPr>
        <p:spPr>
          <a:xfrm>
            <a:off x="4355159" y="3684086"/>
            <a:ext cx="38343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Distrito de JUAZEIRO – Cidade/urbano</a:t>
            </a:r>
            <a:endParaRPr lang="pt-BR" sz="1400" dirty="0"/>
          </a:p>
        </p:txBody>
      </p:sp>
      <p:graphicFrame>
        <p:nvGraphicFramePr>
          <p:cNvPr id="28" name="Gráfico 27">
            <a:extLst>
              <a:ext uri="{FF2B5EF4-FFF2-40B4-BE49-F238E27FC236}">
                <a16:creationId xmlns:a16="http://schemas.microsoft.com/office/drawing/2014/main" id="{43B6E69A-C2AE-399F-460C-D5F434FF75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3316685"/>
              </p:ext>
            </p:extLst>
          </p:nvPr>
        </p:nvGraphicFramePr>
        <p:xfrm>
          <a:off x="4053859" y="1232605"/>
          <a:ext cx="4200525" cy="2771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2" name="Gráfico 31">
            <a:extLst>
              <a:ext uri="{FF2B5EF4-FFF2-40B4-BE49-F238E27FC236}">
                <a16:creationId xmlns:a16="http://schemas.microsoft.com/office/drawing/2014/main" id="{43B6E69A-C2AE-399F-460C-D5F434FF75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6466787"/>
              </p:ext>
            </p:extLst>
          </p:nvPr>
        </p:nvGraphicFramePr>
        <p:xfrm>
          <a:off x="8140954" y="1154231"/>
          <a:ext cx="4039798" cy="2771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3" name="CaixaDeTexto 32">
            <a:extLst>
              <a:ext uri="{FF2B5EF4-FFF2-40B4-BE49-F238E27FC236}">
                <a16:creationId xmlns:a16="http://schemas.microsoft.com/office/drawing/2014/main" id="{BA699B66-7420-2AD7-38E9-3BDBF8628DF4}"/>
              </a:ext>
            </a:extLst>
          </p:cNvPr>
          <p:cNvSpPr txBox="1"/>
          <p:nvPr/>
        </p:nvSpPr>
        <p:spPr>
          <a:xfrm>
            <a:off x="8254384" y="3676742"/>
            <a:ext cx="3834337" cy="307777"/>
          </a:xfrm>
          <a:prstGeom prst="rect">
            <a:avLst/>
          </a:prstGeom>
          <a:solidFill>
            <a:srgbClr val="F5F8F4"/>
          </a:solidFill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rgbClr val="000000"/>
                </a:solidFill>
                <a:latin typeface="Arial" panose="020B0604020202020204" pitchFamily="34" charset="0"/>
              </a:rPr>
              <a:t>Distrito de JUAZEIRO – RURAL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8475783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1EABD5AC-8417-FB59-6A8E-F6883BBA37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58713"/>
            <a:ext cx="12192000" cy="4769224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EC20F1B5-CCD0-A42C-C6A8-163CA5F77F91}"/>
              </a:ext>
            </a:extLst>
          </p:cNvPr>
          <p:cNvSpPr txBox="1"/>
          <p:nvPr/>
        </p:nvSpPr>
        <p:spPr>
          <a:xfrm>
            <a:off x="7156380" y="301681"/>
            <a:ext cx="490499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1" dirty="0">
                <a:solidFill>
                  <a:srgbClr val="000000"/>
                </a:solidFill>
                <a:latin typeface="Arial" panose="020B0604020202020204" pitchFamily="34" charset="0"/>
              </a:rPr>
              <a:t>Forma de Abastecimento de água, rural (Censo 2010)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E17A1060-3DE0-378F-A64E-2CD6EAD5BB3C}"/>
              </a:ext>
            </a:extLst>
          </p:cNvPr>
          <p:cNvSpPr/>
          <p:nvPr/>
        </p:nvSpPr>
        <p:spPr>
          <a:xfrm>
            <a:off x="0" y="83393"/>
            <a:ext cx="4512774" cy="6552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pt-BR" sz="3200" dirty="0">
                <a:latin typeface="Arial" panose="020B0604020202020204" pitchFamily="34" charset="0"/>
                <a:ea typeface="Calibri" panose="020F0502020204030204" pitchFamily="34" charset="0"/>
                <a:cs typeface="Lucida Sans" panose="020B0602030504020204" pitchFamily="34" charset="0"/>
              </a:rPr>
              <a:t>Panorama Censo </a:t>
            </a:r>
            <a:r>
              <a:rPr lang="pt-BR" sz="3600" b="1" dirty="0">
                <a:solidFill>
                  <a:schemeClr val="accent3"/>
                </a:solidFill>
                <a:latin typeface="Arial" panose="020B0604020202020204" pitchFamily="34" charset="0"/>
                <a:ea typeface="Calibri" panose="020F0502020204030204" pitchFamily="34" charset="0"/>
                <a:cs typeface="Lucida Sans" panose="020B0602030504020204" pitchFamily="34" charset="0"/>
              </a:rPr>
              <a:t>2010</a:t>
            </a:r>
            <a:endParaRPr lang="pt-BR" sz="3600" b="1" dirty="0">
              <a:solidFill>
                <a:schemeClr val="accent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Lucida Sans" panose="020B0602030504020204" pitchFamily="34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D9FC25FA-1EC2-DD82-AE1E-DE5A11506315}"/>
              </a:ext>
            </a:extLst>
          </p:cNvPr>
          <p:cNvSpPr txBox="1"/>
          <p:nvPr/>
        </p:nvSpPr>
        <p:spPr>
          <a:xfrm>
            <a:off x="0" y="6101682"/>
            <a:ext cx="7763774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50" dirty="0">
                <a:hlinkClick r:id="rId3"/>
              </a:rPr>
              <a:t>https://www.ibge.gov.br/estatisticas/sociais/trabalho/22827-censo-demografico-2022.html?=&amp;t=downloads</a:t>
            </a:r>
            <a:endParaRPr lang="pt-BR" sz="1050" dirty="0"/>
          </a:p>
        </p:txBody>
      </p:sp>
    </p:spTree>
    <p:extLst>
      <p:ext uri="{BB962C8B-B14F-4D97-AF65-F5344CB8AC3E}">
        <p14:creationId xmlns:p14="http://schemas.microsoft.com/office/powerpoint/2010/main" val="36295952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9E829886-F8CC-8D67-645F-7568CE6F70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4281872"/>
              </p:ext>
            </p:extLst>
          </p:nvPr>
        </p:nvGraphicFramePr>
        <p:xfrm>
          <a:off x="714374" y="1489573"/>
          <a:ext cx="1076325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EDBB3AEC-50CB-9E49-A9F5-B8912CDBFAF2}"/>
              </a:ext>
            </a:extLst>
          </p:cNvPr>
          <p:cNvSpPr txBox="1"/>
          <p:nvPr/>
        </p:nvSpPr>
        <p:spPr>
          <a:xfrm>
            <a:off x="4530922" y="1151019"/>
            <a:ext cx="31301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b="1" dirty="0"/>
              <a:t>Distrito de Pinhões, Juazeiro-BA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4CF7AAD-64C4-B87A-F8B6-911E56EE86E9}"/>
              </a:ext>
            </a:extLst>
          </p:cNvPr>
          <p:cNvSpPr txBox="1"/>
          <p:nvPr/>
        </p:nvSpPr>
        <p:spPr>
          <a:xfrm>
            <a:off x="714374" y="5832973"/>
            <a:ext cx="836977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100" dirty="0">
                <a:hlinkClick r:id="rId3"/>
              </a:rPr>
              <a:t>https://www.ibge.gov.br/estatisticas/sociais/educacao/22827-censo-demografico-2022.html?edicao=37225&amp;t=downloads</a:t>
            </a:r>
            <a:endParaRPr lang="pt-BR" sz="11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E1A77CF-F116-0150-3334-10BD73710F54}"/>
              </a:ext>
            </a:extLst>
          </p:cNvPr>
          <p:cNvSpPr txBox="1"/>
          <p:nvPr/>
        </p:nvSpPr>
        <p:spPr>
          <a:xfrm>
            <a:off x="4291566" y="2240601"/>
            <a:ext cx="2988465" cy="70788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2010:	    </a:t>
            </a:r>
            <a:r>
              <a:rPr lang="pt-BR" sz="2000" dirty="0">
                <a:solidFill>
                  <a:schemeClr val="bg1"/>
                </a:solidFill>
              </a:rPr>
              <a:t>708 domicílios</a:t>
            </a:r>
          </a:p>
          <a:p>
            <a:r>
              <a:rPr lang="pt-BR" sz="2000" b="1" dirty="0">
                <a:solidFill>
                  <a:schemeClr val="bg1"/>
                </a:solidFill>
              </a:rPr>
              <a:t>2022:	</a:t>
            </a:r>
            <a:r>
              <a:rPr lang="pt-BR" sz="2000" dirty="0">
                <a:solidFill>
                  <a:schemeClr val="bg1"/>
                </a:solidFill>
              </a:rPr>
              <a:t>1.234 domicílios</a:t>
            </a:r>
          </a:p>
        </p:txBody>
      </p:sp>
    </p:spTree>
    <p:extLst>
      <p:ext uri="{BB962C8B-B14F-4D97-AF65-F5344CB8AC3E}">
        <p14:creationId xmlns:p14="http://schemas.microsoft.com/office/powerpoint/2010/main" val="12466499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C9BAEA03-0393-96E1-D6C3-39B008C43811}"/>
              </a:ext>
            </a:extLst>
          </p:cNvPr>
          <p:cNvSpPr txBox="1"/>
          <p:nvPr/>
        </p:nvSpPr>
        <p:spPr>
          <a:xfrm>
            <a:off x="88620" y="-62316"/>
            <a:ext cx="34836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>
                <a:latin typeface="Arial" panose="020B0604020202020204" pitchFamily="34" charset="0"/>
                <a:cs typeface="Arial" panose="020B0604020202020204" pitchFamily="34" charset="0"/>
              </a:rPr>
              <a:t>Fontes de Dados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3841A11-9150-EF53-7E9F-E719BA803093}"/>
              </a:ext>
            </a:extLst>
          </p:cNvPr>
          <p:cNvSpPr txBox="1"/>
          <p:nvPr/>
        </p:nvSpPr>
        <p:spPr>
          <a:xfrm>
            <a:off x="88620" y="366712"/>
            <a:ext cx="2622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>
                <a:latin typeface="Arial" panose="020B0604020202020204" pitchFamily="34" charset="0"/>
                <a:cs typeface="Arial" panose="020B0604020202020204" pitchFamily="34" charset="0"/>
              </a:rPr>
              <a:t>e Informações</a:t>
            </a: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C494D05A-1C7B-C8D4-66FC-DB595D5F9F2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6851" y="903793"/>
            <a:ext cx="9563099" cy="5379243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26EA9AE-8F07-BCCF-4EB0-13EA08E2C67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6851" y="890762"/>
            <a:ext cx="9563099" cy="5369679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9106E2D0-E9F5-8F54-3362-5EA0A5B4E3B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6851" y="904951"/>
            <a:ext cx="9563099" cy="5379243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AB496601-1CD0-2B5D-17F3-05375C85D61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6851" y="903793"/>
            <a:ext cx="9563099" cy="5379243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93648EFC-17A2-2B00-E050-BCCF8E86968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6851" y="903793"/>
            <a:ext cx="9563099" cy="5369679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36B93246-1367-1DB6-3013-D3989FB0918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6851" y="900456"/>
            <a:ext cx="9563099" cy="5369679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911F25F4-B71C-D831-2C55-ACDC86161E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76615" y="889508"/>
            <a:ext cx="9542019" cy="5365050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6C951EFC-606A-BF0E-12B8-9E1BB8CB6288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0289" y="891471"/>
            <a:ext cx="9563099" cy="5379243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4BCA48D0-2C7E-2DF9-2FCE-3C86F049F0A1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0288" y="883625"/>
            <a:ext cx="9563099" cy="5369679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3D6171A1-78B6-9B2C-2421-142480D69A8A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6850" y="876028"/>
            <a:ext cx="9563100" cy="5377063"/>
          </a:xfrm>
          <a:prstGeom prst="rect">
            <a:avLst/>
          </a:prstGeom>
        </p:spPr>
      </p:pic>
      <p:sp>
        <p:nvSpPr>
          <p:cNvPr id="20" name="Seta: para a Direita 19">
            <a:extLst>
              <a:ext uri="{FF2B5EF4-FFF2-40B4-BE49-F238E27FC236}">
                <a16:creationId xmlns:a16="http://schemas.microsoft.com/office/drawing/2014/main" id="{3C2451BE-38B0-1440-81B9-52E009976C7F}"/>
              </a:ext>
            </a:extLst>
          </p:cNvPr>
          <p:cNvSpPr/>
          <p:nvPr/>
        </p:nvSpPr>
        <p:spPr>
          <a:xfrm>
            <a:off x="5066995" y="5386771"/>
            <a:ext cx="770909" cy="121339"/>
          </a:xfrm>
          <a:prstGeom prst="rightArrow">
            <a:avLst>
              <a:gd name="adj1" fmla="val 38379"/>
              <a:gd name="adj2" fmla="val 214149"/>
            </a:avLst>
          </a:prstGeom>
          <a:solidFill>
            <a:srgbClr val="FFFF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45D475F1-B2D9-ACFF-24D4-76CF279B2710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39164" y="1948039"/>
            <a:ext cx="1798020" cy="3519528"/>
          </a:xfrm>
          <a:prstGeom prst="rect">
            <a:avLst/>
          </a:prstGeom>
        </p:spPr>
      </p:pic>
      <p:sp>
        <p:nvSpPr>
          <p:cNvPr id="22" name="Seta: para a Direita 21">
            <a:extLst>
              <a:ext uri="{FF2B5EF4-FFF2-40B4-BE49-F238E27FC236}">
                <a16:creationId xmlns:a16="http://schemas.microsoft.com/office/drawing/2014/main" id="{7228A585-2CD8-7922-3121-5F4F57DF7B95}"/>
              </a:ext>
            </a:extLst>
          </p:cNvPr>
          <p:cNvSpPr/>
          <p:nvPr/>
        </p:nvSpPr>
        <p:spPr>
          <a:xfrm>
            <a:off x="7197166" y="4990324"/>
            <a:ext cx="770909" cy="121339"/>
          </a:xfrm>
          <a:prstGeom prst="rightArrow">
            <a:avLst>
              <a:gd name="adj1" fmla="val 38379"/>
              <a:gd name="adj2" fmla="val 214149"/>
            </a:avLst>
          </a:prstGeom>
          <a:solidFill>
            <a:srgbClr val="FFFF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6FAD6BFD-7C0F-1BAF-F6FB-C6D7A15AB7B6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39163" y="1950540"/>
            <a:ext cx="1798019" cy="3533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307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>
            <a:extLst>
              <a:ext uri="{FF2B5EF4-FFF2-40B4-BE49-F238E27FC236}">
                <a16:creationId xmlns:a16="http://schemas.microsoft.com/office/drawing/2014/main" id="{C7FE7089-2B2E-36A0-E8FE-8B60D74AECEA}"/>
              </a:ext>
            </a:extLst>
          </p:cNvPr>
          <p:cNvSpPr txBox="1"/>
          <p:nvPr/>
        </p:nvSpPr>
        <p:spPr>
          <a:xfrm>
            <a:off x="141402" y="2922995"/>
            <a:ext cx="4326903" cy="30521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  <a:tabLst>
                <a:tab pos="297815" algn="l"/>
                <a:tab pos="298450" algn="l"/>
              </a:tabLst>
            </a:pPr>
            <a:r>
              <a:rPr lang="pt-BR" b="1" dirty="0">
                <a:solidFill>
                  <a:srgbClr val="221E1F"/>
                </a:solidFill>
                <a:latin typeface="Arial MT"/>
                <a:cs typeface="Arial MT"/>
              </a:rPr>
              <a:t>Secretaria Nacional de Saneamento Ambiental</a:t>
            </a:r>
          </a:p>
          <a:p>
            <a:pPr marL="12700" algn="ctr">
              <a:spcBef>
                <a:spcPts val="100"/>
              </a:spcBef>
              <a:tabLst>
                <a:tab pos="297815" algn="l"/>
                <a:tab pos="298450" algn="l"/>
              </a:tabLst>
            </a:pPr>
            <a:endParaRPr lang="pt-BR" sz="1400" dirty="0">
              <a:solidFill>
                <a:srgbClr val="221E1F"/>
              </a:solidFill>
              <a:latin typeface="Arial MT"/>
              <a:cs typeface="Arial MT"/>
            </a:endParaRPr>
          </a:p>
          <a:p>
            <a:pPr marL="12700" algn="ctr">
              <a:spcBef>
                <a:spcPts val="100"/>
              </a:spcBef>
              <a:tabLst>
                <a:tab pos="297815" algn="l"/>
                <a:tab pos="298450" algn="l"/>
              </a:tabLst>
            </a:pPr>
            <a:r>
              <a:rPr lang="pt-BR" sz="1400" dirty="0">
                <a:solidFill>
                  <a:srgbClr val="221E1F"/>
                </a:solidFill>
                <a:latin typeface="Arial MT"/>
                <a:cs typeface="Arial MT"/>
              </a:rPr>
              <a:t>Departamento de Saneamento Rural e de Pequenos Municípios</a:t>
            </a:r>
          </a:p>
          <a:p>
            <a:pPr marL="12700" algn="ctr">
              <a:spcBef>
                <a:spcPts val="100"/>
              </a:spcBef>
              <a:tabLst>
                <a:tab pos="297815" algn="l"/>
                <a:tab pos="298450" algn="l"/>
              </a:tabLst>
            </a:pPr>
            <a:endParaRPr lang="pt-BR" sz="1400" dirty="0">
              <a:solidFill>
                <a:srgbClr val="221E1F"/>
              </a:solidFill>
              <a:latin typeface="Arial MT"/>
              <a:cs typeface="Arial MT"/>
            </a:endParaRPr>
          </a:p>
          <a:p>
            <a:pPr marL="12700" algn="ctr">
              <a:spcBef>
                <a:spcPts val="100"/>
              </a:spcBef>
              <a:tabLst>
                <a:tab pos="297815" algn="l"/>
                <a:tab pos="298450" algn="l"/>
              </a:tabLst>
            </a:pPr>
            <a:r>
              <a:rPr lang="pt-BR" sz="1400" b="1" dirty="0">
                <a:solidFill>
                  <a:srgbClr val="221E1F"/>
                </a:solidFill>
                <a:latin typeface="Arial MT"/>
                <a:cs typeface="Arial MT"/>
              </a:rPr>
              <a:t>Marcelo Chaves Moreira</a:t>
            </a:r>
          </a:p>
          <a:p>
            <a:pPr marL="12700" algn="ctr">
              <a:spcBef>
                <a:spcPts val="100"/>
              </a:spcBef>
              <a:tabLst>
                <a:tab pos="297815" algn="l"/>
                <a:tab pos="298450" algn="l"/>
              </a:tabLst>
            </a:pPr>
            <a:r>
              <a:rPr lang="pt-BR" sz="1400" dirty="0">
                <a:solidFill>
                  <a:srgbClr val="221E1F"/>
                </a:solidFill>
                <a:latin typeface="Arial MT"/>
                <a:cs typeface="Arial MT"/>
              </a:rPr>
              <a:t>Coordenador-Geral de Gestão e Saneamento Estruturante</a:t>
            </a:r>
          </a:p>
          <a:p>
            <a:pPr marL="12700" algn="ctr">
              <a:spcBef>
                <a:spcPts val="100"/>
              </a:spcBef>
              <a:tabLst>
                <a:tab pos="297815" algn="l"/>
                <a:tab pos="298450" algn="l"/>
              </a:tabLst>
            </a:pPr>
            <a:endParaRPr lang="pt-BR" sz="1400" dirty="0">
              <a:solidFill>
                <a:srgbClr val="221E1F"/>
              </a:solidFill>
              <a:latin typeface="Arial MT"/>
              <a:cs typeface="Arial MT"/>
            </a:endParaRPr>
          </a:p>
          <a:p>
            <a:pPr marL="12700" algn="ctr">
              <a:spcBef>
                <a:spcPts val="100"/>
              </a:spcBef>
              <a:tabLst>
                <a:tab pos="297815" algn="l"/>
                <a:tab pos="298450" algn="l"/>
              </a:tabLst>
            </a:pPr>
            <a:r>
              <a:rPr lang="pt-BR" sz="1400" dirty="0">
                <a:solidFill>
                  <a:srgbClr val="221E1F"/>
                </a:solidFill>
                <a:latin typeface="Arial MT"/>
                <a:cs typeface="Arial MT"/>
              </a:rPr>
              <a:t>CGGSE/DSR/SNSA/MCID</a:t>
            </a:r>
          </a:p>
          <a:p>
            <a:pPr marL="12700" algn="ctr">
              <a:spcBef>
                <a:spcPts val="100"/>
              </a:spcBef>
              <a:tabLst>
                <a:tab pos="297815" algn="l"/>
                <a:tab pos="298450" algn="l"/>
              </a:tabLst>
            </a:pPr>
            <a:endParaRPr lang="pt-BR" sz="1400" dirty="0">
              <a:solidFill>
                <a:srgbClr val="221E1F"/>
              </a:solidFill>
              <a:latin typeface="Arial MT"/>
              <a:cs typeface="Arial MT"/>
            </a:endParaRPr>
          </a:p>
          <a:p>
            <a:pPr marL="12700" algn="ctr">
              <a:spcBef>
                <a:spcPts val="100"/>
              </a:spcBef>
              <a:tabLst>
                <a:tab pos="297815" algn="l"/>
                <a:tab pos="298450" algn="l"/>
              </a:tabLst>
            </a:pPr>
            <a:r>
              <a:rPr lang="pt-BR" sz="1400" b="1" dirty="0">
                <a:solidFill>
                  <a:schemeClr val="accent5">
                    <a:lumMod val="75000"/>
                  </a:schemeClr>
                </a:solidFill>
                <a:latin typeface="Arial MT"/>
                <a:cs typeface="Arial MT"/>
              </a:rPr>
              <a:t>dsr@cidades.gov.br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1FAC87-6BD5-A2BC-4378-6269CDF57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8787" y="1066672"/>
            <a:ext cx="3300130" cy="1856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9" name="Imagem 248">
            <a:extLst>
              <a:ext uri="{FF2B5EF4-FFF2-40B4-BE49-F238E27FC236}">
                <a16:creationId xmlns:a16="http://schemas.microsoft.com/office/drawing/2014/main" id="{19E4446F-8CA1-BC21-761B-E085EFF31A4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81876" y="1310665"/>
            <a:ext cx="3092090" cy="1541687"/>
          </a:xfrm>
          <a:custGeom>
            <a:avLst/>
            <a:gdLst>
              <a:gd name="connsiteX0" fmla="*/ 0 w 3648158"/>
              <a:gd name="connsiteY0" fmla="*/ 0 h 1818937"/>
              <a:gd name="connsiteX1" fmla="*/ 944978 w 3648158"/>
              <a:gd name="connsiteY1" fmla="*/ 0 h 1818937"/>
              <a:gd name="connsiteX2" fmla="*/ 944978 w 3648158"/>
              <a:gd name="connsiteY2" fmla="*/ 2 h 1818937"/>
              <a:gd name="connsiteX3" fmla="*/ 2703182 w 3648158"/>
              <a:gd name="connsiteY3" fmla="*/ 2 h 1818937"/>
              <a:gd name="connsiteX4" fmla="*/ 2709855 w 3648158"/>
              <a:gd name="connsiteY4" fmla="*/ 833654 h 1818937"/>
              <a:gd name="connsiteX5" fmla="*/ 2709855 w 3648158"/>
              <a:gd name="connsiteY5" fmla="*/ 843229 h 1818937"/>
              <a:gd name="connsiteX6" fmla="*/ 2721490 w 3648158"/>
              <a:gd name="connsiteY6" fmla="*/ 843229 h 1818937"/>
              <a:gd name="connsiteX7" fmla="*/ 2721490 w 3648158"/>
              <a:gd name="connsiteY7" fmla="*/ 843231 h 1818937"/>
              <a:gd name="connsiteX8" fmla="*/ 2933105 w 3648158"/>
              <a:gd name="connsiteY8" fmla="*/ 843231 h 1818937"/>
              <a:gd name="connsiteX9" fmla="*/ 2946291 w 3648158"/>
              <a:gd name="connsiteY9" fmla="*/ 814878 h 1818937"/>
              <a:gd name="connsiteX10" fmla="*/ 3178026 w 3648158"/>
              <a:gd name="connsiteY10" fmla="*/ 674645 h 1818937"/>
              <a:gd name="connsiteX11" fmla="*/ 3283810 w 3648158"/>
              <a:gd name="connsiteY11" fmla="*/ 663971 h 1818937"/>
              <a:gd name="connsiteX12" fmla="*/ 3351655 w 3648158"/>
              <a:gd name="connsiteY12" fmla="*/ 668535 h 1818937"/>
              <a:gd name="connsiteX13" fmla="*/ 3648158 w 3648158"/>
              <a:gd name="connsiteY13" fmla="*/ 911350 h 1818937"/>
              <a:gd name="connsiteX14" fmla="*/ 3351655 w 3648158"/>
              <a:gd name="connsiteY14" fmla="*/ 1154166 h 1818937"/>
              <a:gd name="connsiteX15" fmla="*/ 3283792 w 3648158"/>
              <a:gd name="connsiteY15" fmla="*/ 1158732 h 1818937"/>
              <a:gd name="connsiteX16" fmla="*/ 3178026 w 3648158"/>
              <a:gd name="connsiteY16" fmla="*/ 1148059 h 1818937"/>
              <a:gd name="connsiteX17" fmla="*/ 2946291 w 3648158"/>
              <a:gd name="connsiteY17" fmla="*/ 1007826 h 1818937"/>
              <a:gd name="connsiteX18" fmla="*/ 2933104 w 3648158"/>
              <a:gd name="connsiteY18" fmla="*/ 979471 h 1818937"/>
              <a:gd name="connsiteX19" fmla="*/ 2921469 w 3648158"/>
              <a:gd name="connsiteY19" fmla="*/ 979471 h 1818937"/>
              <a:gd name="connsiteX20" fmla="*/ 2921468 w 3648158"/>
              <a:gd name="connsiteY20" fmla="*/ 979470 h 1818937"/>
              <a:gd name="connsiteX21" fmla="*/ 2709821 w 3648158"/>
              <a:gd name="connsiteY21" fmla="*/ 979470 h 1818937"/>
              <a:gd name="connsiteX22" fmla="*/ 2703211 w 3648158"/>
              <a:gd name="connsiteY22" fmla="*/ 1818937 h 1818937"/>
              <a:gd name="connsiteX23" fmla="*/ 1451450 w 3648158"/>
              <a:gd name="connsiteY23" fmla="*/ 1814546 h 1818937"/>
              <a:gd name="connsiteX24" fmla="*/ 1451450 w 3648158"/>
              <a:gd name="connsiteY24" fmla="*/ 1677006 h 1818937"/>
              <a:gd name="connsiteX25" fmla="*/ 1493932 w 3648158"/>
              <a:gd name="connsiteY25" fmla="*/ 1668203 h 1818937"/>
              <a:gd name="connsiteX26" fmla="*/ 1720732 w 3648158"/>
              <a:gd name="connsiteY26" fmla="*/ 1439830 h 1818937"/>
              <a:gd name="connsiteX27" fmla="*/ 1557011 w 3648158"/>
              <a:gd name="connsiteY27" fmla="*/ 1234308 h 1818937"/>
              <a:gd name="connsiteX28" fmla="*/ 1556804 w 3648158"/>
              <a:gd name="connsiteY28" fmla="*/ 1234233 h 1818937"/>
              <a:gd name="connsiteX29" fmla="*/ 1550138 w 3648158"/>
              <a:gd name="connsiteY29" fmla="*/ 1230562 h 1818937"/>
              <a:gd name="connsiteX30" fmla="*/ 1342517 w 3648158"/>
              <a:gd name="connsiteY30" fmla="*/ 1188233 h 1818937"/>
              <a:gd name="connsiteX31" fmla="*/ 971176 w 3648158"/>
              <a:gd name="connsiteY31" fmla="*/ 1436084 h 1818937"/>
              <a:gd name="connsiteX32" fmla="*/ 1106310 w 3648158"/>
              <a:gd name="connsiteY32" fmla="*/ 1627337 h 1818937"/>
              <a:gd name="connsiteX33" fmla="*/ 1110262 w 3648158"/>
              <a:gd name="connsiteY33" fmla="*/ 1628938 h 1818937"/>
              <a:gd name="connsiteX34" fmla="*/ 1113183 w 3648158"/>
              <a:gd name="connsiteY34" fmla="*/ 1631083 h 1818937"/>
              <a:gd name="connsiteX35" fmla="*/ 1204848 w 3648158"/>
              <a:gd name="connsiteY35" fmla="*/ 1668203 h 1818937"/>
              <a:gd name="connsiteX36" fmla="*/ 1240454 w 3648158"/>
              <a:gd name="connsiteY36" fmla="*/ 1675581 h 1818937"/>
              <a:gd name="connsiteX37" fmla="*/ 1240454 w 3648158"/>
              <a:gd name="connsiteY37" fmla="*/ 1814500 h 1818937"/>
              <a:gd name="connsiteX38" fmla="*/ 1226109 w 3648158"/>
              <a:gd name="connsiteY38" fmla="*/ 1814500 h 1818937"/>
              <a:gd name="connsiteX39" fmla="*/ 0 w 3648158"/>
              <a:gd name="connsiteY39" fmla="*/ 1818871 h 1818937"/>
              <a:gd name="connsiteX40" fmla="*/ 0 w 3648158"/>
              <a:gd name="connsiteY40" fmla="*/ 0 h 1818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648158" h="1818937">
                <a:moveTo>
                  <a:pt x="0" y="0"/>
                </a:moveTo>
                <a:lnTo>
                  <a:pt x="944978" y="0"/>
                </a:lnTo>
                <a:lnTo>
                  <a:pt x="944978" y="2"/>
                </a:lnTo>
                <a:lnTo>
                  <a:pt x="2703182" y="2"/>
                </a:lnTo>
                <a:lnTo>
                  <a:pt x="2709855" y="833654"/>
                </a:lnTo>
                <a:lnTo>
                  <a:pt x="2709855" y="843229"/>
                </a:lnTo>
                <a:lnTo>
                  <a:pt x="2721490" y="843229"/>
                </a:lnTo>
                <a:lnTo>
                  <a:pt x="2721490" y="843231"/>
                </a:lnTo>
                <a:lnTo>
                  <a:pt x="2933105" y="843231"/>
                </a:lnTo>
                <a:lnTo>
                  <a:pt x="2946291" y="814878"/>
                </a:lnTo>
                <a:cubicBezTo>
                  <a:pt x="2988572" y="748160"/>
                  <a:pt x="3073376" y="696370"/>
                  <a:pt x="3178026" y="674645"/>
                </a:cubicBezTo>
                <a:lnTo>
                  <a:pt x="3283810" y="663971"/>
                </a:lnTo>
                <a:lnTo>
                  <a:pt x="3351655" y="668535"/>
                </a:lnTo>
                <a:cubicBezTo>
                  <a:pt x="3520868" y="691647"/>
                  <a:pt x="3648158" y="791577"/>
                  <a:pt x="3648158" y="911350"/>
                </a:cubicBezTo>
                <a:cubicBezTo>
                  <a:pt x="3648158" y="1031124"/>
                  <a:pt x="3520868" y="1131054"/>
                  <a:pt x="3351655" y="1154166"/>
                </a:cubicBezTo>
                <a:lnTo>
                  <a:pt x="3283792" y="1158732"/>
                </a:lnTo>
                <a:lnTo>
                  <a:pt x="3178026" y="1148059"/>
                </a:lnTo>
                <a:cubicBezTo>
                  <a:pt x="3073376" y="1126334"/>
                  <a:pt x="2988572" y="1074545"/>
                  <a:pt x="2946291" y="1007826"/>
                </a:cubicBezTo>
                <a:lnTo>
                  <a:pt x="2933104" y="979471"/>
                </a:lnTo>
                <a:lnTo>
                  <a:pt x="2921469" y="979471"/>
                </a:lnTo>
                <a:lnTo>
                  <a:pt x="2921468" y="979470"/>
                </a:lnTo>
                <a:lnTo>
                  <a:pt x="2709821" y="979470"/>
                </a:lnTo>
                <a:lnTo>
                  <a:pt x="2703211" y="1818937"/>
                </a:lnTo>
                <a:lnTo>
                  <a:pt x="1451450" y="1814546"/>
                </a:lnTo>
                <a:lnTo>
                  <a:pt x="1451450" y="1677006"/>
                </a:lnTo>
                <a:lnTo>
                  <a:pt x="1493932" y="1668203"/>
                </a:lnTo>
                <a:cubicBezTo>
                  <a:pt x="1627213" y="1630577"/>
                  <a:pt x="1720732" y="1542493"/>
                  <a:pt x="1720732" y="1439830"/>
                </a:cubicBezTo>
                <a:cubicBezTo>
                  <a:pt x="1720732" y="1354278"/>
                  <a:pt x="1655788" y="1278849"/>
                  <a:pt x="1557011" y="1234308"/>
                </a:cubicBezTo>
                <a:lnTo>
                  <a:pt x="1556804" y="1234233"/>
                </a:lnTo>
                <a:lnTo>
                  <a:pt x="1550138" y="1230562"/>
                </a:lnTo>
                <a:cubicBezTo>
                  <a:pt x="1490871" y="1203838"/>
                  <a:pt x="1419424" y="1188233"/>
                  <a:pt x="1342517" y="1188233"/>
                </a:cubicBezTo>
                <a:cubicBezTo>
                  <a:pt x="1137431" y="1188233"/>
                  <a:pt x="971176" y="1299200"/>
                  <a:pt x="971176" y="1436084"/>
                </a:cubicBezTo>
                <a:cubicBezTo>
                  <a:pt x="971176" y="1513081"/>
                  <a:pt x="1023781" y="1581878"/>
                  <a:pt x="1106310" y="1627337"/>
                </a:cubicBezTo>
                <a:lnTo>
                  <a:pt x="1110262" y="1628938"/>
                </a:lnTo>
                <a:lnTo>
                  <a:pt x="1113183" y="1631083"/>
                </a:lnTo>
                <a:cubicBezTo>
                  <a:pt x="1140693" y="1646237"/>
                  <a:pt x="1171528" y="1658797"/>
                  <a:pt x="1204848" y="1668203"/>
                </a:cubicBezTo>
                <a:lnTo>
                  <a:pt x="1240454" y="1675581"/>
                </a:lnTo>
                <a:lnTo>
                  <a:pt x="1240454" y="1814500"/>
                </a:lnTo>
                <a:lnTo>
                  <a:pt x="1226109" y="1814500"/>
                </a:lnTo>
                <a:lnTo>
                  <a:pt x="0" y="1818871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chemeClr val="bg1">
                <a:lumMod val="5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</p:pic>
      <p:pic>
        <p:nvPicPr>
          <p:cNvPr id="248" name="Imagem 247">
            <a:extLst>
              <a:ext uri="{FF2B5EF4-FFF2-40B4-BE49-F238E27FC236}">
                <a16:creationId xmlns:a16="http://schemas.microsoft.com/office/drawing/2014/main" id="{EBE34600-8528-95A2-270E-E77395995BD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86615" y="1297810"/>
            <a:ext cx="3084398" cy="1544876"/>
          </a:xfrm>
          <a:custGeom>
            <a:avLst/>
            <a:gdLst>
              <a:gd name="connsiteX0" fmla="*/ 0 w 3639083"/>
              <a:gd name="connsiteY0" fmla="*/ 0 h 1822700"/>
              <a:gd name="connsiteX1" fmla="*/ 2714816 w 3639083"/>
              <a:gd name="connsiteY1" fmla="*/ 0 h 1822700"/>
              <a:gd name="connsiteX2" fmla="*/ 2714816 w 3639083"/>
              <a:gd name="connsiteY2" fmla="*/ 1 h 1822700"/>
              <a:gd name="connsiteX3" fmla="*/ 2714892 w 3639083"/>
              <a:gd name="connsiteY3" fmla="*/ 9446 h 1822700"/>
              <a:gd name="connsiteX4" fmla="*/ 2694110 w 3639083"/>
              <a:gd name="connsiteY4" fmla="*/ 9446 h 1822700"/>
              <a:gd name="connsiteX5" fmla="*/ 2694110 w 3639083"/>
              <a:gd name="connsiteY5" fmla="*/ 640167 h 1822700"/>
              <a:gd name="connsiteX6" fmla="*/ 2699241 w 3639083"/>
              <a:gd name="connsiteY6" fmla="*/ 640167 h 1822700"/>
              <a:gd name="connsiteX7" fmla="*/ 2700780 w 3639083"/>
              <a:gd name="connsiteY7" fmla="*/ 832394 h 1822700"/>
              <a:gd name="connsiteX8" fmla="*/ 2700780 w 3639083"/>
              <a:gd name="connsiteY8" fmla="*/ 841969 h 1822700"/>
              <a:gd name="connsiteX9" fmla="*/ 2721489 w 3639083"/>
              <a:gd name="connsiteY9" fmla="*/ 841969 h 1822700"/>
              <a:gd name="connsiteX10" fmla="*/ 2721489 w 3639083"/>
              <a:gd name="connsiteY10" fmla="*/ 843229 h 1822700"/>
              <a:gd name="connsiteX11" fmla="*/ 2933104 w 3639083"/>
              <a:gd name="connsiteY11" fmla="*/ 843229 h 1822700"/>
              <a:gd name="connsiteX12" fmla="*/ 2946291 w 3639083"/>
              <a:gd name="connsiteY12" fmla="*/ 814876 h 1822700"/>
              <a:gd name="connsiteX13" fmla="*/ 3178025 w 3639083"/>
              <a:gd name="connsiteY13" fmla="*/ 674642 h 1822700"/>
              <a:gd name="connsiteX14" fmla="*/ 3287653 w 3639083"/>
              <a:gd name="connsiteY14" fmla="*/ 663580 h 1822700"/>
              <a:gd name="connsiteX15" fmla="*/ 3342580 w 3639083"/>
              <a:gd name="connsiteY15" fmla="*/ 667275 h 1822700"/>
              <a:gd name="connsiteX16" fmla="*/ 3639083 w 3639083"/>
              <a:gd name="connsiteY16" fmla="*/ 910091 h 1822700"/>
              <a:gd name="connsiteX17" fmla="*/ 3342580 w 3639083"/>
              <a:gd name="connsiteY17" fmla="*/ 1152906 h 1822700"/>
              <a:gd name="connsiteX18" fmla="*/ 3272675 w 3639083"/>
              <a:gd name="connsiteY18" fmla="*/ 1157609 h 1822700"/>
              <a:gd name="connsiteX19" fmla="*/ 3178025 w 3639083"/>
              <a:gd name="connsiteY19" fmla="*/ 1148058 h 1822700"/>
              <a:gd name="connsiteX20" fmla="*/ 2946291 w 3639083"/>
              <a:gd name="connsiteY20" fmla="*/ 1007824 h 1822700"/>
              <a:gd name="connsiteX21" fmla="*/ 2933103 w 3639083"/>
              <a:gd name="connsiteY21" fmla="*/ 979470 h 1822700"/>
              <a:gd name="connsiteX22" fmla="*/ 2912980 w 3639083"/>
              <a:gd name="connsiteY22" fmla="*/ 979470 h 1822700"/>
              <a:gd name="connsiteX23" fmla="*/ 2912394 w 3639083"/>
              <a:gd name="connsiteY23" fmla="*/ 978210 h 1822700"/>
              <a:gd name="connsiteX24" fmla="*/ 2700747 w 3639083"/>
              <a:gd name="connsiteY24" fmla="*/ 978210 h 1822700"/>
              <a:gd name="connsiteX25" fmla="*/ 2694107 w 3639083"/>
              <a:gd name="connsiteY25" fmla="*/ 1821440 h 1822700"/>
              <a:gd name="connsiteX26" fmla="*/ 2694105 w 3639083"/>
              <a:gd name="connsiteY26" fmla="*/ 1821440 h 1822700"/>
              <a:gd name="connsiteX27" fmla="*/ 2714825 w 3639083"/>
              <a:gd name="connsiteY27" fmla="*/ 1821513 h 1822700"/>
              <a:gd name="connsiteX28" fmla="*/ 2714816 w 3639083"/>
              <a:gd name="connsiteY28" fmla="*/ 1822700 h 1822700"/>
              <a:gd name="connsiteX29" fmla="*/ 2714816 w 3639083"/>
              <a:gd name="connsiteY29" fmla="*/ 1822699 h 1822700"/>
              <a:gd name="connsiteX30" fmla="*/ 1456069 w 3639083"/>
              <a:gd name="connsiteY30" fmla="*/ 1818283 h 1822700"/>
              <a:gd name="connsiteX31" fmla="*/ 1456069 w 3639083"/>
              <a:gd name="connsiteY31" fmla="*/ 1686100 h 1822700"/>
              <a:gd name="connsiteX32" fmla="*/ 1498552 w 3639083"/>
              <a:gd name="connsiteY32" fmla="*/ 1677298 h 1822700"/>
              <a:gd name="connsiteX33" fmla="*/ 1725351 w 3639083"/>
              <a:gd name="connsiteY33" fmla="*/ 1448924 h 1822700"/>
              <a:gd name="connsiteX34" fmla="*/ 1696169 w 3639083"/>
              <a:gd name="connsiteY34" fmla="*/ 1352450 h 1822700"/>
              <a:gd name="connsiteX35" fmla="*/ 1695258 w 3639083"/>
              <a:gd name="connsiteY35" fmla="*/ 1351330 h 1822700"/>
              <a:gd name="connsiteX36" fmla="*/ 1691548 w 3639083"/>
              <a:gd name="connsiteY36" fmla="*/ 1343353 h 1822700"/>
              <a:gd name="connsiteX37" fmla="*/ 1349389 w 3639083"/>
              <a:gd name="connsiteY37" fmla="*/ 1191977 h 1822700"/>
              <a:gd name="connsiteX38" fmla="*/ 978047 w 3639083"/>
              <a:gd name="connsiteY38" fmla="*/ 1439828 h 1822700"/>
              <a:gd name="connsiteX39" fmla="*/ 994742 w 3639083"/>
              <a:gd name="connsiteY39" fmla="*/ 1513531 h 1822700"/>
              <a:gd name="connsiteX40" fmla="*/ 998308 w 3639083"/>
              <a:gd name="connsiteY40" fmla="*/ 1519572 h 1822700"/>
              <a:gd name="connsiteX41" fmla="*/ 999363 w 3639083"/>
              <a:gd name="connsiteY41" fmla="*/ 1522627 h 1822700"/>
              <a:gd name="connsiteX42" fmla="*/ 1209467 w 3639083"/>
              <a:gd name="connsiteY42" fmla="*/ 1677298 h 1822700"/>
              <a:gd name="connsiteX43" fmla="*/ 1247326 w 3639083"/>
              <a:gd name="connsiteY43" fmla="*/ 1685142 h 1822700"/>
              <a:gd name="connsiteX44" fmla="*/ 1247326 w 3639083"/>
              <a:gd name="connsiteY44" fmla="*/ 1818245 h 1822700"/>
              <a:gd name="connsiteX45" fmla="*/ 1232980 w 3639083"/>
              <a:gd name="connsiteY45" fmla="*/ 1818245 h 1822700"/>
              <a:gd name="connsiteX46" fmla="*/ 11636 w 3639083"/>
              <a:gd name="connsiteY46" fmla="*/ 1822601 h 1822700"/>
              <a:gd name="connsiteX47" fmla="*/ 18275 w 3639083"/>
              <a:gd name="connsiteY47" fmla="*/ 979470 h 1822700"/>
              <a:gd name="connsiteX48" fmla="*/ 218287 w 3639083"/>
              <a:gd name="connsiteY48" fmla="*/ 979470 h 1822700"/>
              <a:gd name="connsiteX49" fmla="*/ 231474 w 3639083"/>
              <a:gd name="connsiteY49" fmla="*/ 1007823 h 1822700"/>
              <a:gd name="connsiteX50" fmla="*/ 573635 w 3639083"/>
              <a:gd name="connsiteY50" fmla="*/ 1159200 h 1822700"/>
              <a:gd name="connsiteX51" fmla="*/ 580610 w 3639083"/>
              <a:gd name="connsiteY51" fmla="*/ 1158731 h 1822700"/>
              <a:gd name="connsiteX52" fmla="*/ 585270 w 3639083"/>
              <a:gd name="connsiteY52" fmla="*/ 1159201 h 1822700"/>
              <a:gd name="connsiteX53" fmla="*/ 956611 w 3639083"/>
              <a:gd name="connsiteY53" fmla="*/ 911351 h 1822700"/>
              <a:gd name="connsiteX54" fmla="*/ 585270 w 3639083"/>
              <a:gd name="connsiteY54" fmla="*/ 663501 h 1822700"/>
              <a:gd name="connsiteX55" fmla="*/ 580628 w 3639083"/>
              <a:gd name="connsiteY55" fmla="*/ 663970 h 1822700"/>
              <a:gd name="connsiteX56" fmla="*/ 573635 w 3639083"/>
              <a:gd name="connsiteY56" fmla="*/ 663499 h 1822700"/>
              <a:gd name="connsiteX57" fmla="*/ 231474 w 3639083"/>
              <a:gd name="connsiteY57" fmla="*/ 814875 h 1822700"/>
              <a:gd name="connsiteX58" fmla="*/ 218288 w 3639083"/>
              <a:gd name="connsiteY58" fmla="*/ 843228 h 1822700"/>
              <a:gd name="connsiteX59" fmla="*/ 18308 w 3639083"/>
              <a:gd name="connsiteY59" fmla="*/ 843228 h 1822700"/>
              <a:gd name="connsiteX60" fmla="*/ 18308 w 3639083"/>
              <a:gd name="connsiteY60" fmla="*/ 833655 h 1822700"/>
              <a:gd name="connsiteX61" fmla="*/ 11635 w 3639083"/>
              <a:gd name="connsiteY61" fmla="*/ 2 h 1822700"/>
              <a:gd name="connsiteX62" fmla="*/ 11635 w 3639083"/>
              <a:gd name="connsiteY62" fmla="*/ 1 h 1822700"/>
              <a:gd name="connsiteX63" fmla="*/ 0 w 3639083"/>
              <a:gd name="connsiteY63" fmla="*/ 1 h 1822700"/>
              <a:gd name="connsiteX64" fmla="*/ 0 w 3639083"/>
              <a:gd name="connsiteY64" fmla="*/ 0 h 182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639083" h="1822700">
                <a:moveTo>
                  <a:pt x="0" y="0"/>
                </a:moveTo>
                <a:lnTo>
                  <a:pt x="2714816" y="0"/>
                </a:lnTo>
                <a:lnTo>
                  <a:pt x="2714816" y="1"/>
                </a:lnTo>
                <a:lnTo>
                  <a:pt x="2714892" y="9446"/>
                </a:lnTo>
                <a:lnTo>
                  <a:pt x="2694110" y="9446"/>
                </a:lnTo>
                <a:lnTo>
                  <a:pt x="2694110" y="640167"/>
                </a:lnTo>
                <a:lnTo>
                  <a:pt x="2699241" y="640167"/>
                </a:lnTo>
                <a:lnTo>
                  <a:pt x="2700780" y="832394"/>
                </a:lnTo>
                <a:lnTo>
                  <a:pt x="2700780" y="841969"/>
                </a:lnTo>
                <a:lnTo>
                  <a:pt x="2721489" y="841969"/>
                </a:lnTo>
                <a:lnTo>
                  <a:pt x="2721489" y="843229"/>
                </a:lnTo>
                <a:lnTo>
                  <a:pt x="2933104" y="843229"/>
                </a:lnTo>
                <a:lnTo>
                  <a:pt x="2946291" y="814876"/>
                </a:lnTo>
                <a:cubicBezTo>
                  <a:pt x="2988571" y="748158"/>
                  <a:pt x="3073375" y="696368"/>
                  <a:pt x="3178025" y="674642"/>
                </a:cubicBezTo>
                <a:lnTo>
                  <a:pt x="3287653" y="663580"/>
                </a:lnTo>
                <a:lnTo>
                  <a:pt x="3342580" y="667275"/>
                </a:lnTo>
                <a:cubicBezTo>
                  <a:pt x="3511793" y="690387"/>
                  <a:pt x="3639083" y="790318"/>
                  <a:pt x="3639083" y="910091"/>
                </a:cubicBezTo>
                <a:cubicBezTo>
                  <a:pt x="3639083" y="1029864"/>
                  <a:pt x="3511793" y="1129794"/>
                  <a:pt x="3342580" y="1152906"/>
                </a:cubicBezTo>
                <a:lnTo>
                  <a:pt x="3272675" y="1157609"/>
                </a:lnTo>
                <a:lnTo>
                  <a:pt x="3178025" y="1148058"/>
                </a:lnTo>
                <a:cubicBezTo>
                  <a:pt x="3073375" y="1126333"/>
                  <a:pt x="2988571" y="1074543"/>
                  <a:pt x="2946291" y="1007824"/>
                </a:cubicBezTo>
                <a:lnTo>
                  <a:pt x="2933103" y="979470"/>
                </a:lnTo>
                <a:lnTo>
                  <a:pt x="2912980" y="979470"/>
                </a:lnTo>
                <a:lnTo>
                  <a:pt x="2912394" y="978210"/>
                </a:lnTo>
                <a:lnTo>
                  <a:pt x="2700747" y="978210"/>
                </a:lnTo>
                <a:lnTo>
                  <a:pt x="2694107" y="1821440"/>
                </a:lnTo>
                <a:lnTo>
                  <a:pt x="2694105" y="1821440"/>
                </a:lnTo>
                <a:lnTo>
                  <a:pt x="2714825" y="1821513"/>
                </a:lnTo>
                <a:lnTo>
                  <a:pt x="2714816" y="1822700"/>
                </a:lnTo>
                <a:lnTo>
                  <a:pt x="2714816" y="1822699"/>
                </a:lnTo>
                <a:lnTo>
                  <a:pt x="1456069" y="1818283"/>
                </a:lnTo>
                <a:lnTo>
                  <a:pt x="1456069" y="1686100"/>
                </a:lnTo>
                <a:lnTo>
                  <a:pt x="1498552" y="1677298"/>
                </a:lnTo>
                <a:cubicBezTo>
                  <a:pt x="1631833" y="1639671"/>
                  <a:pt x="1725351" y="1551587"/>
                  <a:pt x="1725351" y="1448924"/>
                </a:cubicBezTo>
                <a:cubicBezTo>
                  <a:pt x="1725351" y="1414703"/>
                  <a:pt x="1714960" y="1382102"/>
                  <a:pt x="1696169" y="1352450"/>
                </a:cubicBezTo>
                <a:lnTo>
                  <a:pt x="1695258" y="1351330"/>
                </a:lnTo>
                <a:lnTo>
                  <a:pt x="1691548" y="1343353"/>
                </a:lnTo>
                <a:cubicBezTo>
                  <a:pt x="1635175" y="1254396"/>
                  <a:pt x="1503203" y="1191977"/>
                  <a:pt x="1349389" y="1191977"/>
                </a:cubicBezTo>
                <a:cubicBezTo>
                  <a:pt x="1144303" y="1191977"/>
                  <a:pt x="978047" y="1302944"/>
                  <a:pt x="978047" y="1439828"/>
                </a:cubicBezTo>
                <a:cubicBezTo>
                  <a:pt x="978047" y="1465494"/>
                  <a:pt x="983892" y="1490248"/>
                  <a:pt x="994742" y="1513531"/>
                </a:cubicBezTo>
                <a:lnTo>
                  <a:pt x="998308" y="1519572"/>
                </a:lnTo>
                <a:lnTo>
                  <a:pt x="999363" y="1522627"/>
                </a:lnTo>
                <a:cubicBezTo>
                  <a:pt x="1031913" y="1592476"/>
                  <a:pt x="1109507" y="1649078"/>
                  <a:pt x="1209467" y="1677298"/>
                </a:cubicBezTo>
                <a:lnTo>
                  <a:pt x="1247326" y="1685142"/>
                </a:lnTo>
                <a:lnTo>
                  <a:pt x="1247326" y="1818245"/>
                </a:lnTo>
                <a:lnTo>
                  <a:pt x="1232980" y="1818245"/>
                </a:lnTo>
                <a:lnTo>
                  <a:pt x="11636" y="1822601"/>
                </a:lnTo>
                <a:lnTo>
                  <a:pt x="18275" y="979470"/>
                </a:lnTo>
                <a:lnTo>
                  <a:pt x="218287" y="979470"/>
                </a:lnTo>
                <a:lnTo>
                  <a:pt x="231474" y="1007823"/>
                </a:lnTo>
                <a:cubicBezTo>
                  <a:pt x="287848" y="1096781"/>
                  <a:pt x="419820" y="1159200"/>
                  <a:pt x="573635" y="1159200"/>
                </a:cubicBezTo>
                <a:lnTo>
                  <a:pt x="580610" y="1158731"/>
                </a:lnTo>
                <a:lnTo>
                  <a:pt x="585270" y="1159201"/>
                </a:lnTo>
                <a:cubicBezTo>
                  <a:pt x="790355" y="1159201"/>
                  <a:pt x="956611" y="1048235"/>
                  <a:pt x="956611" y="911351"/>
                </a:cubicBezTo>
                <a:cubicBezTo>
                  <a:pt x="956611" y="774467"/>
                  <a:pt x="790355" y="663501"/>
                  <a:pt x="585270" y="663501"/>
                </a:cubicBezTo>
                <a:lnTo>
                  <a:pt x="580628" y="663970"/>
                </a:lnTo>
                <a:lnTo>
                  <a:pt x="573635" y="663499"/>
                </a:lnTo>
                <a:cubicBezTo>
                  <a:pt x="419820" y="663499"/>
                  <a:pt x="287848" y="725918"/>
                  <a:pt x="231474" y="814875"/>
                </a:cubicBezTo>
                <a:lnTo>
                  <a:pt x="218288" y="843228"/>
                </a:lnTo>
                <a:lnTo>
                  <a:pt x="18308" y="843228"/>
                </a:lnTo>
                <a:lnTo>
                  <a:pt x="18308" y="833655"/>
                </a:lnTo>
                <a:lnTo>
                  <a:pt x="11635" y="2"/>
                </a:lnTo>
                <a:lnTo>
                  <a:pt x="11635" y="1"/>
                </a:lnTo>
                <a:lnTo>
                  <a:pt x="0" y="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</p:pic>
      <p:pic>
        <p:nvPicPr>
          <p:cNvPr id="247" name="Imagem 246">
            <a:extLst>
              <a:ext uri="{FF2B5EF4-FFF2-40B4-BE49-F238E27FC236}">
                <a16:creationId xmlns:a16="http://schemas.microsoft.com/office/drawing/2014/main" id="{B7474787-8BF0-DEA1-96FB-37D07F2ECDE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229235" y="1303267"/>
            <a:ext cx="2297047" cy="2070386"/>
          </a:xfrm>
          <a:custGeom>
            <a:avLst/>
            <a:gdLst>
              <a:gd name="connsiteX0" fmla="*/ 67 w 2710138"/>
              <a:gd name="connsiteY0" fmla="*/ 0 h 2442715"/>
              <a:gd name="connsiteX1" fmla="*/ 2710138 w 2710138"/>
              <a:gd name="connsiteY1" fmla="*/ 0 h 2442715"/>
              <a:gd name="connsiteX2" fmla="*/ 2710138 w 2710138"/>
              <a:gd name="connsiteY2" fmla="*/ 630721 h 2442715"/>
              <a:gd name="connsiteX3" fmla="*/ 2710136 w 2710138"/>
              <a:gd name="connsiteY3" fmla="*/ 630721 h 2442715"/>
              <a:gd name="connsiteX4" fmla="*/ 2710136 w 2710138"/>
              <a:gd name="connsiteY4" fmla="*/ 1811994 h 2442715"/>
              <a:gd name="connsiteX5" fmla="*/ 2710134 w 2710138"/>
              <a:gd name="connsiteY5" fmla="*/ 1811994 h 2442715"/>
              <a:gd name="connsiteX6" fmla="*/ 1461116 w 2710138"/>
              <a:gd name="connsiteY6" fmla="*/ 1816448 h 2442715"/>
              <a:gd name="connsiteX7" fmla="*/ 1446770 w 2710138"/>
              <a:gd name="connsiteY7" fmla="*/ 1816448 h 2442715"/>
              <a:gd name="connsiteX8" fmla="*/ 1446770 w 2710138"/>
              <a:gd name="connsiteY8" fmla="*/ 1957689 h 2442715"/>
              <a:gd name="connsiteX9" fmla="*/ 1451392 w 2710138"/>
              <a:gd name="connsiteY9" fmla="*/ 1958647 h 2442715"/>
              <a:gd name="connsiteX10" fmla="*/ 1451392 w 2710138"/>
              <a:gd name="connsiteY10" fmla="*/ 1965373 h 2442715"/>
              <a:gd name="connsiteX11" fmla="*/ 1493871 w 2710138"/>
              <a:gd name="connsiteY11" fmla="*/ 1974174 h 2442715"/>
              <a:gd name="connsiteX12" fmla="*/ 1657251 w 2710138"/>
              <a:gd name="connsiteY12" fmla="*/ 2063972 h 2442715"/>
              <a:gd name="connsiteX13" fmla="*/ 1683777 w 2710138"/>
              <a:gd name="connsiteY13" fmla="*/ 2094775 h 2442715"/>
              <a:gd name="connsiteX14" fmla="*/ 1699354 w 2710138"/>
              <a:gd name="connsiteY14" fmla="*/ 2121161 h 2442715"/>
              <a:gd name="connsiteX15" fmla="*/ 1716049 w 2710138"/>
              <a:gd name="connsiteY15" fmla="*/ 2194864 h 2442715"/>
              <a:gd name="connsiteX16" fmla="*/ 1344707 w 2710138"/>
              <a:gd name="connsiteY16" fmla="*/ 2442715 h 2442715"/>
              <a:gd name="connsiteX17" fmla="*/ 1036785 w 2710138"/>
              <a:gd name="connsiteY17" fmla="*/ 2333440 h 2442715"/>
              <a:gd name="connsiteX18" fmla="*/ 1004998 w 2710138"/>
              <a:gd name="connsiteY18" fmla="*/ 2294352 h 2442715"/>
              <a:gd name="connsiteX19" fmla="*/ 985532 w 2710138"/>
              <a:gd name="connsiteY19" fmla="*/ 2252498 h 2442715"/>
              <a:gd name="connsiteX20" fmla="*/ 977988 w 2710138"/>
              <a:gd name="connsiteY20" fmla="*/ 2202548 h 2442715"/>
              <a:gd name="connsiteX21" fmla="*/ 1204787 w 2710138"/>
              <a:gd name="connsiteY21" fmla="*/ 1974174 h 2442715"/>
              <a:gd name="connsiteX22" fmla="*/ 1247269 w 2710138"/>
              <a:gd name="connsiteY22" fmla="*/ 1965372 h 2442715"/>
              <a:gd name="connsiteX23" fmla="*/ 1247269 w 2710138"/>
              <a:gd name="connsiteY23" fmla="*/ 1824109 h 2442715"/>
              <a:gd name="connsiteX24" fmla="*/ 1242648 w 2710138"/>
              <a:gd name="connsiteY24" fmla="*/ 1824093 h 2442715"/>
              <a:gd name="connsiteX25" fmla="*/ 1242648 w 2710138"/>
              <a:gd name="connsiteY25" fmla="*/ 1816426 h 2442715"/>
              <a:gd name="connsiteX26" fmla="*/ 0 w 2710138"/>
              <a:gd name="connsiteY26" fmla="*/ 1812067 h 2442715"/>
              <a:gd name="connsiteX27" fmla="*/ 6631 w 2710138"/>
              <a:gd name="connsiteY27" fmla="*/ 970024 h 2442715"/>
              <a:gd name="connsiteX28" fmla="*/ 198155 w 2710138"/>
              <a:gd name="connsiteY28" fmla="*/ 970024 h 2442715"/>
              <a:gd name="connsiteX29" fmla="*/ 210756 w 2710138"/>
              <a:gd name="connsiteY29" fmla="*/ 997119 h 2442715"/>
              <a:gd name="connsiteX30" fmla="*/ 552917 w 2710138"/>
              <a:gd name="connsiteY30" fmla="*/ 1148495 h 2442715"/>
              <a:gd name="connsiteX31" fmla="*/ 557850 w 2710138"/>
              <a:gd name="connsiteY31" fmla="*/ 1148163 h 2442715"/>
              <a:gd name="connsiteX32" fmla="*/ 573626 w 2710138"/>
              <a:gd name="connsiteY32" fmla="*/ 1149755 h 2442715"/>
              <a:gd name="connsiteX33" fmla="*/ 944968 w 2710138"/>
              <a:gd name="connsiteY33" fmla="*/ 901904 h 2442715"/>
              <a:gd name="connsiteX34" fmla="*/ 573626 w 2710138"/>
              <a:gd name="connsiteY34" fmla="*/ 654053 h 2442715"/>
              <a:gd name="connsiteX35" fmla="*/ 572828 w 2710138"/>
              <a:gd name="connsiteY35" fmla="*/ 654134 h 2442715"/>
              <a:gd name="connsiteX36" fmla="*/ 552917 w 2710138"/>
              <a:gd name="connsiteY36" fmla="*/ 652794 h 2442715"/>
              <a:gd name="connsiteX37" fmla="*/ 210756 w 2710138"/>
              <a:gd name="connsiteY37" fmla="*/ 804171 h 2442715"/>
              <a:gd name="connsiteX38" fmla="*/ 197570 w 2710138"/>
              <a:gd name="connsiteY38" fmla="*/ 832523 h 2442715"/>
              <a:gd name="connsiteX39" fmla="*/ 6664 w 2710138"/>
              <a:gd name="connsiteY39" fmla="*/ 832523 h 2442715"/>
              <a:gd name="connsiteX40" fmla="*/ 6664 w 2710138"/>
              <a:gd name="connsiteY40" fmla="*/ 824208 h 2442715"/>
              <a:gd name="connsiteX41" fmla="*/ 67 w 2710138"/>
              <a:gd name="connsiteY41" fmla="*/ 0 h 2442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710138" h="2442715">
                <a:moveTo>
                  <a:pt x="67" y="0"/>
                </a:moveTo>
                <a:lnTo>
                  <a:pt x="2710138" y="0"/>
                </a:lnTo>
                <a:lnTo>
                  <a:pt x="2710138" y="630721"/>
                </a:lnTo>
                <a:lnTo>
                  <a:pt x="2710136" y="630721"/>
                </a:lnTo>
                <a:lnTo>
                  <a:pt x="2710136" y="1811994"/>
                </a:lnTo>
                <a:lnTo>
                  <a:pt x="2710134" y="1811994"/>
                </a:lnTo>
                <a:lnTo>
                  <a:pt x="1461116" y="1816448"/>
                </a:lnTo>
                <a:lnTo>
                  <a:pt x="1446770" y="1816448"/>
                </a:lnTo>
                <a:lnTo>
                  <a:pt x="1446770" y="1957689"/>
                </a:lnTo>
                <a:lnTo>
                  <a:pt x="1451392" y="1958647"/>
                </a:lnTo>
                <a:lnTo>
                  <a:pt x="1451392" y="1965373"/>
                </a:lnTo>
                <a:lnTo>
                  <a:pt x="1493871" y="1974174"/>
                </a:lnTo>
                <a:cubicBezTo>
                  <a:pt x="1560511" y="1992987"/>
                  <a:pt x="1617211" y="2024415"/>
                  <a:pt x="1657251" y="2063972"/>
                </a:cubicBezTo>
                <a:lnTo>
                  <a:pt x="1683777" y="2094775"/>
                </a:lnTo>
                <a:lnTo>
                  <a:pt x="1699354" y="2121161"/>
                </a:lnTo>
                <a:cubicBezTo>
                  <a:pt x="1710204" y="2144444"/>
                  <a:pt x="1716049" y="2169198"/>
                  <a:pt x="1716049" y="2194864"/>
                </a:cubicBezTo>
                <a:cubicBezTo>
                  <a:pt x="1716049" y="2331748"/>
                  <a:pt x="1549793" y="2442715"/>
                  <a:pt x="1344707" y="2442715"/>
                </a:cubicBezTo>
                <a:cubicBezTo>
                  <a:pt x="1216529" y="2442715"/>
                  <a:pt x="1103518" y="2399369"/>
                  <a:pt x="1036785" y="2333440"/>
                </a:cubicBezTo>
                <a:lnTo>
                  <a:pt x="1004998" y="2294352"/>
                </a:lnTo>
                <a:lnTo>
                  <a:pt x="985532" y="2252498"/>
                </a:lnTo>
                <a:cubicBezTo>
                  <a:pt x="980586" y="2236364"/>
                  <a:pt x="977988" y="2219659"/>
                  <a:pt x="977988" y="2202548"/>
                </a:cubicBezTo>
                <a:cubicBezTo>
                  <a:pt x="977988" y="2099885"/>
                  <a:pt x="1071506" y="2011800"/>
                  <a:pt x="1204787" y="1974174"/>
                </a:cubicBezTo>
                <a:lnTo>
                  <a:pt x="1247269" y="1965372"/>
                </a:lnTo>
                <a:lnTo>
                  <a:pt x="1247269" y="1824109"/>
                </a:lnTo>
                <a:lnTo>
                  <a:pt x="1242648" y="1824093"/>
                </a:lnTo>
                <a:lnTo>
                  <a:pt x="1242648" y="1816426"/>
                </a:lnTo>
                <a:lnTo>
                  <a:pt x="0" y="1812067"/>
                </a:lnTo>
                <a:lnTo>
                  <a:pt x="6631" y="970024"/>
                </a:lnTo>
                <a:lnTo>
                  <a:pt x="198155" y="970024"/>
                </a:lnTo>
                <a:lnTo>
                  <a:pt x="210756" y="997119"/>
                </a:lnTo>
                <a:cubicBezTo>
                  <a:pt x="267130" y="1086077"/>
                  <a:pt x="399102" y="1148495"/>
                  <a:pt x="552917" y="1148495"/>
                </a:cubicBezTo>
                <a:lnTo>
                  <a:pt x="557850" y="1148163"/>
                </a:lnTo>
                <a:lnTo>
                  <a:pt x="573626" y="1149755"/>
                </a:lnTo>
                <a:cubicBezTo>
                  <a:pt x="778712" y="1149755"/>
                  <a:pt x="944968" y="1038788"/>
                  <a:pt x="944968" y="901904"/>
                </a:cubicBezTo>
                <a:cubicBezTo>
                  <a:pt x="944968" y="765020"/>
                  <a:pt x="778712" y="654053"/>
                  <a:pt x="573626" y="654053"/>
                </a:cubicBezTo>
                <a:lnTo>
                  <a:pt x="572828" y="654134"/>
                </a:lnTo>
                <a:lnTo>
                  <a:pt x="552917" y="652794"/>
                </a:lnTo>
                <a:cubicBezTo>
                  <a:pt x="399102" y="652794"/>
                  <a:pt x="267130" y="715214"/>
                  <a:pt x="210756" y="804171"/>
                </a:cubicBezTo>
                <a:lnTo>
                  <a:pt x="197570" y="832523"/>
                </a:lnTo>
                <a:lnTo>
                  <a:pt x="6664" y="832523"/>
                </a:lnTo>
                <a:lnTo>
                  <a:pt x="6664" y="824208"/>
                </a:lnTo>
                <a:lnTo>
                  <a:pt x="67" y="0"/>
                </a:lnTo>
                <a:close/>
              </a:path>
            </a:pathLst>
          </a:cu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</p:pic>
      <p:pic>
        <p:nvPicPr>
          <p:cNvPr id="246" name="Imagem 245">
            <a:extLst>
              <a:ext uri="{FF2B5EF4-FFF2-40B4-BE49-F238E27FC236}">
                <a16:creationId xmlns:a16="http://schemas.microsoft.com/office/drawing/2014/main" id="{7B24A368-D7DE-6E82-5911-BF69F0B694D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67045" y="2321999"/>
            <a:ext cx="2314585" cy="2508619"/>
          </a:xfrm>
          <a:custGeom>
            <a:avLst/>
            <a:gdLst>
              <a:gd name="connsiteX0" fmla="*/ 1372306 w 2730830"/>
              <a:gd name="connsiteY0" fmla="*/ 0 h 3050956"/>
              <a:gd name="connsiteX1" fmla="*/ 1516849 w 2730830"/>
              <a:gd name="connsiteY1" fmla="*/ 19477 h 3050956"/>
              <a:gd name="connsiteX2" fmla="*/ 1579720 w 2730830"/>
              <a:gd name="connsiteY2" fmla="*/ 42254 h 3050956"/>
              <a:gd name="connsiteX3" fmla="*/ 1628011 w 2730830"/>
              <a:gd name="connsiteY3" fmla="*/ 68848 h 3050956"/>
              <a:gd name="connsiteX4" fmla="*/ 1736775 w 2730830"/>
              <a:gd name="connsiteY4" fmla="*/ 244105 h 3050956"/>
              <a:gd name="connsiteX5" fmla="*/ 1509975 w 2730830"/>
              <a:gd name="connsiteY5" fmla="*/ 472478 h 3050956"/>
              <a:gd name="connsiteX6" fmla="*/ 1467493 w 2730830"/>
              <a:gd name="connsiteY6" fmla="*/ 481280 h 3050956"/>
              <a:gd name="connsiteX7" fmla="*/ 1467493 w 2730830"/>
              <a:gd name="connsiteY7" fmla="*/ 622543 h 3050956"/>
              <a:gd name="connsiteX8" fmla="*/ 1474366 w 2730830"/>
              <a:gd name="connsiteY8" fmla="*/ 622567 h 3050956"/>
              <a:gd name="connsiteX9" fmla="*/ 1474366 w 2730830"/>
              <a:gd name="connsiteY9" fmla="*/ 626290 h 3050956"/>
              <a:gd name="connsiteX10" fmla="*/ 2730830 w 2730830"/>
              <a:gd name="connsiteY10" fmla="*/ 630697 h 3050956"/>
              <a:gd name="connsiteX11" fmla="*/ 2730759 w 2730830"/>
              <a:gd name="connsiteY11" fmla="*/ 639759 h 3050956"/>
              <a:gd name="connsiteX12" fmla="*/ 2714678 w 2730830"/>
              <a:gd name="connsiteY12" fmla="*/ 639816 h 3050956"/>
              <a:gd name="connsiteX13" fmla="*/ 2714677 w 2730830"/>
              <a:gd name="connsiteY13" fmla="*/ 639816 h 3050956"/>
              <a:gd name="connsiteX14" fmla="*/ 2714677 w 2730830"/>
              <a:gd name="connsiteY14" fmla="*/ 1468325 h 3050956"/>
              <a:gd name="connsiteX15" fmla="*/ 2521476 w 2730830"/>
              <a:gd name="connsiteY15" fmla="*/ 1468325 h 3050956"/>
              <a:gd name="connsiteX16" fmla="*/ 2508289 w 2730830"/>
              <a:gd name="connsiteY16" fmla="*/ 1439972 h 3050956"/>
              <a:gd name="connsiteX17" fmla="*/ 2166126 w 2730830"/>
              <a:gd name="connsiteY17" fmla="*/ 1288596 h 3050956"/>
              <a:gd name="connsiteX18" fmla="*/ 2021582 w 2730830"/>
              <a:gd name="connsiteY18" fmla="*/ 1308073 h 3050956"/>
              <a:gd name="connsiteX19" fmla="*/ 2021371 w 2730830"/>
              <a:gd name="connsiteY19" fmla="*/ 1308150 h 3050956"/>
              <a:gd name="connsiteX20" fmla="*/ 2012681 w 2730830"/>
              <a:gd name="connsiteY20" fmla="*/ 1309950 h 3050956"/>
              <a:gd name="connsiteX21" fmla="*/ 1785882 w 2730830"/>
              <a:gd name="connsiteY21" fmla="*/ 1538323 h 3050956"/>
              <a:gd name="connsiteX22" fmla="*/ 2157224 w 2730830"/>
              <a:gd name="connsiteY22" fmla="*/ 1786174 h 3050956"/>
              <a:gd name="connsiteX23" fmla="*/ 2267650 w 2730830"/>
              <a:gd name="connsiteY23" fmla="*/ 1775031 h 3050956"/>
              <a:gd name="connsiteX24" fmla="*/ 2272099 w 2730830"/>
              <a:gd name="connsiteY24" fmla="*/ 1773604 h 3050956"/>
              <a:gd name="connsiteX25" fmla="*/ 2276553 w 2730830"/>
              <a:gd name="connsiteY25" fmla="*/ 1773154 h 3050956"/>
              <a:gd name="connsiteX26" fmla="*/ 2508289 w 2730830"/>
              <a:gd name="connsiteY26" fmla="*/ 1632920 h 3050956"/>
              <a:gd name="connsiteX27" fmla="*/ 2520603 w 2730830"/>
              <a:gd name="connsiteY27" fmla="*/ 1606445 h 3050956"/>
              <a:gd name="connsiteX28" fmla="*/ 2714677 w 2730830"/>
              <a:gd name="connsiteY28" fmla="*/ 1606446 h 3050956"/>
              <a:gd name="connsiteX29" fmla="*/ 2714677 w 2730830"/>
              <a:gd name="connsiteY29" fmla="*/ 1821088 h 3050956"/>
              <a:gd name="connsiteX30" fmla="*/ 2714674 w 2730830"/>
              <a:gd name="connsiteY30" fmla="*/ 1821088 h 3050956"/>
              <a:gd name="connsiteX31" fmla="*/ 2714674 w 2730830"/>
              <a:gd name="connsiteY31" fmla="*/ 2436101 h 3050956"/>
              <a:gd name="connsiteX32" fmla="*/ 1913525 w 2730830"/>
              <a:gd name="connsiteY32" fmla="*/ 2438969 h 3050956"/>
              <a:gd name="connsiteX33" fmla="*/ 1467494 w 2730830"/>
              <a:gd name="connsiteY33" fmla="*/ 2438969 h 3050956"/>
              <a:gd name="connsiteX34" fmla="*/ 1467494 w 2730830"/>
              <a:gd name="connsiteY34" fmla="*/ 2565931 h 3050956"/>
              <a:gd name="connsiteX35" fmla="*/ 1467668 w 2730830"/>
              <a:gd name="connsiteY35" fmla="*/ 2565967 h 3050956"/>
              <a:gd name="connsiteX36" fmla="*/ 1467668 w 2730830"/>
              <a:gd name="connsiteY36" fmla="*/ 2581756 h 3050956"/>
              <a:gd name="connsiteX37" fmla="*/ 1509982 w 2730830"/>
              <a:gd name="connsiteY37" fmla="*/ 2590557 h 3050956"/>
              <a:gd name="connsiteX38" fmla="*/ 1731633 w 2730830"/>
              <a:gd name="connsiteY38" fmla="*/ 2781186 h 3050956"/>
              <a:gd name="connsiteX39" fmla="*/ 1735248 w 2730830"/>
              <a:gd name="connsiteY39" fmla="*/ 2813203 h 3050956"/>
              <a:gd name="connsiteX40" fmla="*/ 1729229 w 2730830"/>
              <a:gd name="connsiteY40" fmla="*/ 2853056 h 3050956"/>
              <a:gd name="connsiteX41" fmla="*/ 1365432 w 2730830"/>
              <a:gd name="connsiteY41" fmla="*/ 3050956 h 3050956"/>
              <a:gd name="connsiteX42" fmla="*/ 1001634 w 2730830"/>
              <a:gd name="connsiteY42" fmla="*/ 2853056 h 3050956"/>
              <a:gd name="connsiteX43" fmla="*/ 996270 w 2730830"/>
              <a:gd name="connsiteY43" fmla="*/ 2817537 h 3050956"/>
              <a:gd name="connsiteX44" fmla="*/ 1000374 w 2730830"/>
              <a:gd name="connsiteY44" fmla="*/ 2781186 h 3050956"/>
              <a:gd name="connsiteX45" fmla="*/ 1222026 w 2730830"/>
              <a:gd name="connsiteY45" fmla="*/ 2590557 h 3050956"/>
              <a:gd name="connsiteX46" fmla="*/ 1264342 w 2730830"/>
              <a:gd name="connsiteY46" fmla="*/ 2581755 h 3050956"/>
              <a:gd name="connsiteX47" fmla="*/ 1264342 w 2730830"/>
              <a:gd name="connsiteY47" fmla="*/ 2440492 h 3050956"/>
              <a:gd name="connsiteX48" fmla="*/ 1263372 w 2730830"/>
              <a:gd name="connsiteY48" fmla="*/ 2440489 h 3050956"/>
              <a:gd name="connsiteX49" fmla="*/ 1263372 w 2730830"/>
              <a:gd name="connsiteY49" fmla="*/ 2438969 h 3050956"/>
              <a:gd name="connsiteX50" fmla="*/ 831898 w 2730830"/>
              <a:gd name="connsiteY50" fmla="*/ 2438969 h 3050956"/>
              <a:gd name="connsiteX51" fmla="*/ 5908 w 2730830"/>
              <a:gd name="connsiteY51" fmla="*/ 2436060 h 3050956"/>
              <a:gd name="connsiteX52" fmla="*/ 5908 w 2730830"/>
              <a:gd name="connsiteY52" fmla="*/ 2438969 h 3050956"/>
              <a:gd name="connsiteX53" fmla="*/ 0 w 2730830"/>
              <a:gd name="connsiteY53" fmla="*/ 2438969 h 3050956"/>
              <a:gd name="connsiteX54" fmla="*/ 0 w 2730830"/>
              <a:gd name="connsiteY54" fmla="*/ 1808247 h 3050956"/>
              <a:gd name="connsiteX55" fmla="*/ 3 w 2730830"/>
              <a:gd name="connsiteY55" fmla="*/ 1808247 h 3050956"/>
              <a:gd name="connsiteX56" fmla="*/ 3 w 2730830"/>
              <a:gd name="connsiteY56" fmla="*/ 626974 h 3050956"/>
              <a:gd name="connsiteX57" fmla="*/ 4 w 2730830"/>
              <a:gd name="connsiteY57" fmla="*/ 626974 h 3050956"/>
              <a:gd name="connsiteX58" fmla="*/ 22916 w 2730830"/>
              <a:gd name="connsiteY58" fmla="*/ 626892 h 3050956"/>
              <a:gd name="connsiteX59" fmla="*/ 22916 w 2730830"/>
              <a:gd name="connsiteY59" fmla="*/ 630719 h 3050956"/>
              <a:gd name="connsiteX60" fmla="*/ 967894 w 2730830"/>
              <a:gd name="connsiteY60" fmla="*/ 630719 h 3050956"/>
              <a:gd name="connsiteX61" fmla="*/ 967894 w 2730830"/>
              <a:gd name="connsiteY61" fmla="*/ 627294 h 3050956"/>
              <a:gd name="connsiteX62" fmla="*/ 1255898 w 2730830"/>
              <a:gd name="connsiteY62" fmla="*/ 626267 h 3050956"/>
              <a:gd name="connsiteX63" fmla="*/ 1270243 w 2730830"/>
              <a:gd name="connsiteY63" fmla="*/ 626267 h 3050956"/>
              <a:gd name="connsiteX64" fmla="*/ 1270243 w 2730830"/>
              <a:gd name="connsiteY64" fmla="*/ 485026 h 3050956"/>
              <a:gd name="connsiteX65" fmla="*/ 1263370 w 2730830"/>
              <a:gd name="connsiteY65" fmla="*/ 483602 h 3050956"/>
              <a:gd name="connsiteX66" fmla="*/ 1263370 w 2730830"/>
              <a:gd name="connsiteY66" fmla="*/ 481279 h 3050956"/>
              <a:gd name="connsiteX67" fmla="*/ 1220891 w 2730830"/>
              <a:gd name="connsiteY67" fmla="*/ 472478 h 3050956"/>
              <a:gd name="connsiteX68" fmla="*/ 1133178 w 2730830"/>
              <a:gd name="connsiteY68" fmla="*/ 436959 h 3050956"/>
              <a:gd name="connsiteX69" fmla="*/ 1064385 w 2730830"/>
              <a:gd name="connsiteY69" fmla="*/ 386426 h 3050956"/>
              <a:gd name="connsiteX70" fmla="*/ 1000965 w 2730830"/>
              <a:gd name="connsiteY70" fmla="*/ 247851 h 3050956"/>
              <a:gd name="connsiteX71" fmla="*/ 1372306 w 2730830"/>
              <a:gd name="connsiteY71" fmla="*/ 0 h 3050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2730830" h="3050956">
                <a:moveTo>
                  <a:pt x="1372306" y="0"/>
                </a:moveTo>
                <a:cubicBezTo>
                  <a:pt x="1423578" y="0"/>
                  <a:pt x="1472422" y="6936"/>
                  <a:pt x="1516849" y="19477"/>
                </a:cubicBezTo>
                <a:lnTo>
                  <a:pt x="1579720" y="42254"/>
                </a:lnTo>
                <a:lnTo>
                  <a:pt x="1628011" y="68848"/>
                </a:lnTo>
                <a:cubicBezTo>
                  <a:pt x="1695211" y="113700"/>
                  <a:pt x="1736775" y="175663"/>
                  <a:pt x="1736775" y="244105"/>
                </a:cubicBezTo>
                <a:cubicBezTo>
                  <a:pt x="1736775" y="346768"/>
                  <a:pt x="1643256" y="434852"/>
                  <a:pt x="1509975" y="472478"/>
                </a:cubicBezTo>
                <a:lnTo>
                  <a:pt x="1467493" y="481280"/>
                </a:lnTo>
                <a:lnTo>
                  <a:pt x="1467493" y="622543"/>
                </a:lnTo>
                <a:lnTo>
                  <a:pt x="1474366" y="622567"/>
                </a:lnTo>
                <a:lnTo>
                  <a:pt x="1474366" y="626290"/>
                </a:lnTo>
                <a:lnTo>
                  <a:pt x="2730830" y="630697"/>
                </a:lnTo>
                <a:lnTo>
                  <a:pt x="2730759" y="639759"/>
                </a:lnTo>
                <a:lnTo>
                  <a:pt x="2714678" y="639816"/>
                </a:lnTo>
                <a:lnTo>
                  <a:pt x="2714677" y="639816"/>
                </a:lnTo>
                <a:lnTo>
                  <a:pt x="2714677" y="1468325"/>
                </a:lnTo>
                <a:lnTo>
                  <a:pt x="2521476" y="1468325"/>
                </a:lnTo>
                <a:lnTo>
                  <a:pt x="2508289" y="1439972"/>
                </a:lnTo>
                <a:cubicBezTo>
                  <a:pt x="2451916" y="1351015"/>
                  <a:pt x="2319942" y="1288596"/>
                  <a:pt x="2166126" y="1288596"/>
                </a:cubicBezTo>
                <a:cubicBezTo>
                  <a:pt x="2114854" y="1288596"/>
                  <a:pt x="2066010" y="1295532"/>
                  <a:pt x="2021582" y="1308073"/>
                </a:cubicBezTo>
                <a:lnTo>
                  <a:pt x="2021371" y="1308150"/>
                </a:lnTo>
                <a:lnTo>
                  <a:pt x="2012681" y="1309950"/>
                </a:lnTo>
                <a:cubicBezTo>
                  <a:pt x="1879401" y="1347576"/>
                  <a:pt x="1785882" y="1435661"/>
                  <a:pt x="1785882" y="1538323"/>
                </a:cubicBezTo>
                <a:cubicBezTo>
                  <a:pt x="1785882" y="1675207"/>
                  <a:pt x="1952138" y="1786174"/>
                  <a:pt x="2157224" y="1786174"/>
                </a:cubicBezTo>
                <a:cubicBezTo>
                  <a:pt x="2195678" y="1786174"/>
                  <a:pt x="2232766" y="1782273"/>
                  <a:pt x="2267650" y="1775031"/>
                </a:cubicBezTo>
                <a:lnTo>
                  <a:pt x="2272099" y="1773604"/>
                </a:lnTo>
                <a:lnTo>
                  <a:pt x="2276553" y="1773154"/>
                </a:lnTo>
                <a:cubicBezTo>
                  <a:pt x="2381204" y="1751429"/>
                  <a:pt x="2466009" y="1699639"/>
                  <a:pt x="2508289" y="1632920"/>
                </a:cubicBezTo>
                <a:lnTo>
                  <a:pt x="2520603" y="1606445"/>
                </a:lnTo>
                <a:lnTo>
                  <a:pt x="2714677" y="1606446"/>
                </a:lnTo>
                <a:lnTo>
                  <a:pt x="2714677" y="1821088"/>
                </a:lnTo>
                <a:lnTo>
                  <a:pt x="2714674" y="1821088"/>
                </a:lnTo>
                <a:lnTo>
                  <a:pt x="2714674" y="2436101"/>
                </a:lnTo>
                <a:lnTo>
                  <a:pt x="1913525" y="2438969"/>
                </a:lnTo>
                <a:lnTo>
                  <a:pt x="1467494" y="2438969"/>
                </a:lnTo>
                <a:lnTo>
                  <a:pt x="1467494" y="2565931"/>
                </a:lnTo>
                <a:lnTo>
                  <a:pt x="1467668" y="2565967"/>
                </a:lnTo>
                <a:lnTo>
                  <a:pt x="1467668" y="2581756"/>
                </a:lnTo>
                <a:lnTo>
                  <a:pt x="1509982" y="2590557"/>
                </a:lnTo>
                <a:cubicBezTo>
                  <a:pt x="1626146" y="2623480"/>
                  <a:pt x="1711988" y="2695035"/>
                  <a:pt x="1731633" y="2781186"/>
                </a:cubicBezTo>
                <a:lnTo>
                  <a:pt x="1735248" y="2813203"/>
                </a:lnTo>
                <a:lnTo>
                  <a:pt x="1729229" y="2853056"/>
                </a:lnTo>
                <a:cubicBezTo>
                  <a:pt x="1694603" y="2965997"/>
                  <a:pt x="1544882" y="3050956"/>
                  <a:pt x="1365432" y="3050956"/>
                </a:cubicBezTo>
                <a:cubicBezTo>
                  <a:pt x="1185982" y="3050956"/>
                  <a:pt x="1036261" y="2965997"/>
                  <a:pt x="1001634" y="2853056"/>
                </a:cubicBezTo>
                <a:lnTo>
                  <a:pt x="996270" y="2817537"/>
                </a:lnTo>
                <a:lnTo>
                  <a:pt x="1000374" y="2781186"/>
                </a:lnTo>
                <a:cubicBezTo>
                  <a:pt x="1020019" y="2695035"/>
                  <a:pt x="1105860" y="2623480"/>
                  <a:pt x="1222026" y="2590557"/>
                </a:cubicBezTo>
                <a:lnTo>
                  <a:pt x="1264342" y="2581755"/>
                </a:lnTo>
                <a:lnTo>
                  <a:pt x="1264342" y="2440492"/>
                </a:lnTo>
                <a:lnTo>
                  <a:pt x="1263372" y="2440489"/>
                </a:lnTo>
                <a:lnTo>
                  <a:pt x="1263372" y="2438969"/>
                </a:lnTo>
                <a:lnTo>
                  <a:pt x="831898" y="2438969"/>
                </a:lnTo>
                <a:lnTo>
                  <a:pt x="5908" y="2436060"/>
                </a:lnTo>
                <a:lnTo>
                  <a:pt x="5908" y="2438969"/>
                </a:lnTo>
                <a:lnTo>
                  <a:pt x="0" y="2438969"/>
                </a:lnTo>
                <a:lnTo>
                  <a:pt x="0" y="1808247"/>
                </a:lnTo>
                <a:lnTo>
                  <a:pt x="3" y="1808247"/>
                </a:lnTo>
                <a:lnTo>
                  <a:pt x="3" y="626974"/>
                </a:lnTo>
                <a:lnTo>
                  <a:pt x="4" y="626974"/>
                </a:lnTo>
                <a:lnTo>
                  <a:pt x="22916" y="626892"/>
                </a:lnTo>
                <a:lnTo>
                  <a:pt x="22916" y="630719"/>
                </a:lnTo>
                <a:lnTo>
                  <a:pt x="967894" y="630719"/>
                </a:lnTo>
                <a:lnTo>
                  <a:pt x="967894" y="627294"/>
                </a:lnTo>
                <a:lnTo>
                  <a:pt x="1255898" y="626267"/>
                </a:lnTo>
                <a:lnTo>
                  <a:pt x="1270243" y="626267"/>
                </a:lnTo>
                <a:lnTo>
                  <a:pt x="1270243" y="485026"/>
                </a:lnTo>
                <a:lnTo>
                  <a:pt x="1263370" y="483602"/>
                </a:lnTo>
                <a:lnTo>
                  <a:pt x="1263370" y="481279"/>
                </a:lnTo>
                <a:lnTo>
                  <a:pt x="1220891" y="472478"/>
                </a:lnTo>
                <a:lnTo>
                  <a:pt x="1133178" y="436959"/>
                </a:lnTo>
                <a:lnTo>
                  <a:pt x="1064385" y="386426"/>
                </a:lnTo>
                <a:cubicBezTo>
                  <a:pt x="1024345" y="346869"/>
                  <a:pt x="1000965" y="299183"/>
                  <a:pt x="1000965" y="247851"/>
                </a:cubicBezTo>
                <a:cubicBezTo>
                  <a:pt x="1000965" y="110967"/>
                  <a:pt x="1167220" y="0"/>
                  <a:pt x="1372306" y="0"/>
                </a:cubicBezTo>
                <a:close/>
              </a:path>
            </a:pathLst>
          </a:cu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</p:pic>
      <p:pic>
        <p:nvPicPr>
          <p:cNvPr id="245" name="Imagem 244">
            <a:extLst>
              <a:ext uri="{FF2B5EF4-FFF2-40B4-BE49-F238E27FC236}">
                <a16:creationId xmlns:a16="http://schemas.microsoft.com/office/drawing/2014/main" id="{DD68A462-63AF-622A-0169-5F776B5AE72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04684" y="2311403"/>
            <a:ext cx="3105605" cy="2589091"/>
          </a:xfrm>
          <a:custGeom>
            <a:avLst/>
            <a:gdLst>
              <a:gd name="connsiteX0" fmla="*/ 2285325 w 3630023"/>
              <a:gd name="connsiteY0" fmla="*/ 0 h 3054702"/>
              <a:gd name="connsiteX1" fmla="*/ 2593247 w 3630023"/>
              <a:gd name="connsiteY1" fmla="*/ 109275 h 3054702"/>
              <a:gd name="connsiteX2" fmla="*/ 2626574 w 3630023"/>
              <a:gd name="connsiteY2" fmla="*/ 150256 h 3054702"/>
              <a:gd name="connsiteX3" fmla="*/ 2644502 w 3630023"/>
              <a:gd name="connsiteY3" fmla="*/ 188803 h 3054702"/>
              <a:gd name="connsiteX4" fmla="*/ 2652046 w 3630023"/>
              <a:gd name="connsiteY4" fmla="*/ 238754 h 3054702"/>
              <a:gd name="connsiteX5" fmla="*/ 2425247 w 3630023"/>
              <a:gd name="connsiteY5" fmla="*/ 467128 h 3054702"/>
              <a:gd name="connsiteX6" fmla="*/ 2382764 w 3630023"/>
              <a:gd name="connsiteY6" fmla="*/ 475930 h 3054702"/>
              <a:gd name="connsiteX7" fmla="*/ 2382764 w 3630023"/>
              <a:gd name="connsiteY7" fmla="*/ 617193 h 3054702"/>
              <a:gd name="connsiteX8" fmla="*/ 2387385 w 3630023"/>
              <a:gd name="connsiteY8" fmla="*/ 617209 h 3054702"/>
              <a:gd name="connsiteX9" fmla="*/ 2387385 w 3630023"/>
              <a:gd name="connsiteY9" fmla="*/ 626289 h 3054702"/>
              <a:gd name="connsiteX10" fmla="*/ 3630023 w 3630023"/>
              <a:gd name="connsiteY10" fmla="*/ 630647 h 3054702"/>
              <a:gd name="connsiteX11" fmla="*/ 3623403 w 3630023"/>
              <a:gd name="connsiteY11" fmla="*/ 1471278 h 3054702"/>
              <a:gd name="connsiteX12" fmla="*/ 3431222 w 3630023"/>
              <a:gd name="connsiteY12" fmla="*/ 1471278 h 3054702"/>
              <a:gd name="connsiteX13" fmla="*/ 3419277 w 3630023"/>
              <a:gd name="connsiteY13" fmla="*/ 1445594 h 3054702"/>
              <a:gd name="connsiteX14" fmla="*/ 3187542 w 3630023"/>
              <a:gd name="connsiteY14" fmla="*/ 1305361 h 3054702"/>
              <a:gd name="connsiteX15" fmla="*/ 3169477 w 3630023"/>
              <a:gd name="connsiteY15" fmla="*/ 1303538 h 3054702"/>
              <a:gd name="connsiteX16" fmla="*/ 3166834 w 3630023"/>
              <a:gd name="connsiteY16" fmla="*/ 1302690 h 3054702"/>
              <a:gd name="connsiteX17" fmla="*/ 3056409 w 3630023"/>
              <a:gd name="connsiteY17" fmla="*/ 1291547 h 3054702"/>
              <a:gd name="connsiteX18" fmla="*/ 2685067 w 3630023"/>
              <a:gd name="connsiteY18" fmla="*/ 1539397 h 3054702"/>
              <a:gd name="connsiteX19" fmla="*/ 2981571 w 3630023"/>
              <a:gd name="connsiteY19" fmla="*/ 1782213 h 3054702"/>
              <a:gd name="connsiteX20" fmla="*/ 2993144 w 3630023"/>
              <a:gd name="connsiteY20" fmla="*/ 1782992 h 3054702"/>
              <a:gd name="connsiteX21" fmla="*/ 3002278 w 3630023"/>
              <a:gd name="connsiteY21" fmla="*/ 1784884 h 3054702"/>
              <a:gd name="connsiteX22" fmla="*/ 3077116 w 3630023"/>
              <a:gd name="connsiteY22" fmla="*/ 1789919 h 3054702"/>
              <a:gd name="connsiteX23" fmla="*/ 3419277 w 3630023"/>
              <a:gd name="connsiteY23" fmla="*/ 1638543 h 3054702"/>
              <a:gd name="connsiteX24" fmla="*/ 3432463 w 3630023"/>
              <a:gd name="connsiteY24" fmla="*/ 1610190 h 3054702"/>
              <a:gd name="connsiteX25" fmla="*/ 3623370 w 3630023"/>
              <a:gd name="connsiteY25" fmla="*/ 1610191 h 3054702"/>
              <a:gd name="connsiteX26" fmla="*/ 3623370 w 3630023"/>
              <a:gd name="connsiteY26" fmla="*/ 1617094 h 3054702"/>
              <a:gd name="connsiteX27" fmla="*/ 3629979 w 3630023"/>
              <a:gd name="connsiteY27" fmla="*/ 2442715 h 3054702"/>
              <a:gd name="connsiteX28" fmla="*/ 3619819 w 3630023"/>
              <a:gd name="connsiteY28" fmla="*/ 2442715 h 3054702"/>
              <a:gd name="connsiteX29" fmla="*/ 3619819 w 3630023"/>
              <a:gd name="connsiteY29" fmla="*/ 2432587 h 3054702"/>
              <a:gd name="connsiteX30" fmla="*/ 2674841 w 3630023"/>
              <a:gd name="connsiteY30" fmla="*/ 2432587 h 3054702"/>
              <a:gd name="connsiteX31" fmla="*/ 2674841 w 3630023"/>
              <a:gd name="connsiteY31" fmla="*/ 2436022 h 3054702"/>
              <a:gd name="connsiteX32" fmla="*/ 2386837 w 3630023"/>
              <a:gd name="connsiteY32" fmla="*/ 2437051 h 3054702"/>
              <a:gd name="connsiteX33" fmla="*/ 2372492 w 3630023"/>
              <a:gd name="connsiteY33" fmla="*/ 2437051 h 3054702"/>
              <a:gd name="connsiteX34" fmla="*/ 2372490 w 3630023"/>
              <a:gd name="connsiteY34" fmla="*/ 2578678 h 3054702"/>
              <a:gd name="connsiteX35" fmla="*/ 2414970 w 3630023"/>
              <a:gd name="connsiteY35" fmla="*/ 2587503 h 3054702"/>
              <a:gd name="connsiteX36" fmla="*/ 2641769 w 3630023"/>
              <a:gd name="connsiteY36" fmla="*/ 2816500 h 3054702"/>
              <a:gd name="connsiteX37" fmla="*/ 2578349 w 3630023"/>
              <a:gd name="connsiteY37" fmla="*/ 2955454 h 3054702"/>
              <a:gd name="connsiteX38" fmla="*/ 2540390 w 3630023"/>
              <a:gd name="connsiteY38" fmla="*/ 2986245 h 3054702"/>
              <a:gd name="connsiteX39" fmla="*/ 2492944 w 3630023"/>
              <a:gd name="connsiteY39" fmla="*/ 3012373 h 3054702"/>
              <a:gd name="connsiteX40" fmla="*/ 2285324 w 3630023"/>
              <a:gd name="connsiteY40" fmla="*/ 3054702 h 3054702"/>
              <a:gd name="connsiteX41" fmla="*/ 1913982 w 3630023"/>
              <a:gd name="connsiteY41" fmla="*/ 2806851 h 3054702"/>
              <a:gd name="connsiteX42" fmla="*/ 1977401 w 3630023"/>
              <a:gd name="connsiteY42" fmla="*/ 2668276 h 3054702"/>
              <a:gd name="connsiteX43" fmla="*/ 2039748 w 3630023"/>
              <a:gd name="connsiteY43" fmla="*/ 2622480 h 3054702"/>
              <a:gd name="connsiteX44" fmla="*/ 2125885 w 3630023"/>
              <a:gd name="connsiteY44" fmla="*/ 2587503 h 3054702"/>
              <a:gd name="connsiteX45" fmla="*/ 2168368 w 3630023"/>
              <a:gd name="connsiteY45" fmla="*/ 2578677 h 3054702"/>
              <a:gd name="connsiteX46" fmla="*/ 2168368 w 3630023"/>
              <a:gd name="connsiteY46" fmla="*/ 2572762 h 3054702"/>
              <a:gd name="connsiteX47" fmla="*/ 2183264 w 3630023"/>
              <a:gd name="connsiteY47" fmla="*/ 2569675 h 3054702"/>
              <a:gd name="connsiteX48" fmla="*/ 2183264 w 3630023"/>
              <a:gd name="connsiteY48" fmla="*/ 2442715 h 3054702"/>
              <a:gd name="connsiteX49" fmla="*/ 2168369 w 3630023"/>
              <a:gd name="connsiteY49" fmla="*/ 2442715 h 3054702"/>
              <a:gd name="connsiteX50" fmla="*/ 2168369 w 3630023"/>
              <a:gd name="connsiteY50" fmla="*/ 2437029 h 3054702"/>
              <a:gd name="connsiteX51" fmla="*/ 931272 w 3630023"/>
              <a:gd name="connsiteY51" fmla="*/ 2432678 h 3054702"/>
              <a:gd name="connsiteX52" fmla="*/ 931294 w 3630023"/>
              <a:gd name="connsiteY52" fmla="*/ 2429873 h 3054702"/>
              <a:gd name="connsiteX53" fmla="*/ 936074 w 3630023"/>
              <a:gd name="connsiteY53" fmla="*/ 2429873 h 3054702"/>
              <a:gd name="connsiteX54" fmla="*/ 936074 w 3630023"/>
              <a:gd name="connsiteY54" fmla="*/ 1799152 h 3054702"/>
              <a:gd name="connsiteX55" fmla="*/ 930942 w 3630023"/>
              <a:gd name="connsiteY55" fmla="*/ 1799152 h 3054702"/>
              <a:gd name="connsiteX56" fmla="*/ 929404 w 3630023"/>
              <a:gd name="connsiteY56" fmla="*/ 1606925 h 3054702"/>
              <a:gd name="connsiteX57" fmla="*/ 929404 w 3630023"/>
              <a:gd name="connsiteY57" fmla="*/ 1597350 h 3054702"/>
              <a:gd name="connsiteX58" fmla="*/ 919895 w 3630023"/>
              <a:gd name="connsiteY58" fmla="*/ 1597350 h 3054702"/>
              <a:gd name="connsiteX59" fmla="*/ 919895 w 3630023"/>
              <a:gd name="connsiteY59" fmla="*/ 1595470 h 3054702"/>
              <a:gd name="connsiteX60" fmla="*/ 726695 w 3630023"/>
              <a:gd name="connsiteY60" fmla="*/ 1595470 h 3054702"/>
              <a:gd name="connsiteX61" fmla="*/ 725821 w 3630023"/>
              <a:gd name="connsiteY61" fmla="*/ 1597349 h 3054702"/>
              <a:gd name="connsiteX62" fmla="*/ 717788 w 3630023"/>
              <a:gd name="connsiteY62" fmla="*/ 1597349 h 3054702"/>
              <a:gd name="connsiteX63" fmla="*/ 704602 w 3630023"/>
              <a:gd name="connsiteY63" fmla="*/ 1625701 h 3054702"/>
              <a:gd name="connsiteX64" fmla="*/ 570062 w 3630023"/>
              <a:gd name="connsiteY64" fmla="*/ 1734748 h 3054702"/>
              <a:gd name="connsiteX65" fmla="*/ 477317 w 3630023"/>
              <a:gd name="connsiteY65" fmla="*/ 1764508 h 3054702"/>
              <a:gd name="connsiteX66" fmla="*/ 371344 w 3630023"/>
              <a:gd name="connsiteY66" fmla="*/ 1775201 h 3054702"/>
              <a:gd name="connsiteX67" fmla="*/ 0 w 3630023"/>
              <a:gd name="connsiteY67" fmla="*/ 1527350 h 3054702"/>
              <a:gd name="connsiteX68" fmla="*/ 163722 w 3630023"/>
              <a:gd name="connsiteY68" fmla="*/ 1321829 h 3054702"/>
              <a:gd name="connsiteX69" fmla="*/ 226589 w 3630023"/>
              <a:gd name="connsiteY69" fmla="*/ 1299054 h 3054702"/>
              <a:gd name="connsiteX70" fmla="*/ 287604 w 3630023"/>
              <a:gd name="connsiteY70" fmla="*/ 1286412 h 3054702"/>
              <a:gd name="connsiteX71" fmla="*/ 362442 w 3630023"/>
              <a:gd name="connsiteY71" fmla="*/ 1281377 h 3054702"/>
              <a:gd name="connsiteX72" fmla="*/ 704602 w 3630023"/>
              <a:gd name="connsiteY72" fmla="*/ 1432753 h 3054702"/>
              <a:gd name="connsiteX73" fmla="*/ 717790 w 3630023"/>
              <a:gd name="connsiteY73" fmla="*/ 1461108 h 3054702"/>
              <a:gd name="connsiteX74" fmla="*/ 929437 w 3630023"/>
              <a:gd name="connsiteY74" fmla="*/ 1461109 h 3054702"/>
              <a:gd name="connsiteX75" fmla="*/ 935977 w 3630023"/>
              <a:gd name="connsiteY75" fmla="*/ 630663 h 3054702"/>
              <a:gd name="connsiteX76" fmla="*/ 2168917 w 3630023"/>
              <a:gd name="connsiteY76" fmla="*/ 626267 h 3054702"/>
              <a:gd name="connsiteX77" fmla="*/ 2183263 w 3630023"/>
              <a:gd name="connsiteY77" fmla="*/ 626267 h 3054702"/>
              <a:gd name="connsiteX78" fmla="*/ 2183263 w 3630023"/>
              <a:gd name="connsiteY78" fmla="*/ 485025 h 3054702"/>
              <a:gd name="connsiteX79" fmla="*/ 2178642 w 3630023"/>
              <a:gd name="connsiteY79" fmla="*/ 484068 h 3054702"/>
              <a:gd name="connsiteX80" fmla="*/ 2178642 w 3630023"/>
              <a:gd name="connsiteY80" fmla="*/ 475929 h 3054702"/>
              <a:gd name="connsiteX81" fmla="*/ 2136162 w 3630023"/>
              <a:gd name="connsiteY81" fmla="*/ 467128 h 3054702"/>
              <a:gd name="connsiteX82" fmla="*/ 1945982 w 3630023"/>
              <a:gd name="connsiteY82" fmla="*/ 346207 h 3054702"/>
              <a:gd name="connsiteX83" fmla="*/ 1929624 w 3630023"/>
              <a:gd name="connsiteY83" fmla="*/ 318498 h 3054702"/>
              <a:gd name="connsiteX84" fmla="*/ 1918263 w 3630023"/>
              <a:gd name="connsiteY84" fmla="*/ 285595 h 3054702"/>
              <a:gd name="connsiteX85" fmla="*/ 1913984 w 3630023"/>
              <a:gd name="connsiteY85" fmla="*/ 247850 h 3054702"/>
              <a:gd name="connsiteX86" fmla="*/ 2285325 w 3630023"/>
              <a:gd name="connsiteY86" fmla="*/ 0 h 3054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3630023" h="3054702">
                <a:moveTo>
                  <a:pt x="2285325" y="0"/>
                </a:moveTo>
                <a:cubicBezTo>
                  <a:pt x="2413504" y="0"/>
                  <a:pt x="2526515" y="43346"/>
                  <a:pt x="2593247" y="109275"/>
                </a:cubicBezTo>
                <a:lnTo>
                  <a:pt x="2626574" y="150256"/>
                </a:lnTo>
                <a:lnTo>
                  <a:pt x="2644502" y="188803"/>
                </a:lnTo>
                <a:cubicBezTo>
                  <a:pt x="2649448" y="204938"/>
                  <a:pt x="2652046" y="221644"/>
                  <a:pt x="2652046" y="238754"/>
                </a:cubicBezTo>
                <a:cubicBezTo>
                  <a:pt x="2652046" y="341417"/>
                  <a:pt x="2558528" y="429501"/>
                  <a:pt x="2425247" y="467128"/>
                </a:cubicBezTo>
                <a:lnTo>
                  <a:pt x="2382764" y="475930"/>
                </a:lnTo>
                <a:lnTo>
                  <a:pt x="2382764" y="617193"/>
                </a:lnTo>
                <a:lnTo>
                  <a:pt x="2387385" y="617209"/>
                </a:lnTo>
                <a:lnTo>
                  <a:pt x="2387385" y="626289"/>
                </a:lnTo>
                <a:lnTo>
                  <a:pt x="3630023" y="630647"/>
                </a:lnTo>
                <a:lnTo>
                  <a:pt x="3623403" y="1471278"/>
                </a:lnTo>
                <a:lnTo>
                  <a:pt x="3431222" y="1471278"/>
                </a:lnTo>
                <a:lnTo>
                  <a:pt x="3419277" y="1445594"/>
                </a:lnTo>
                <a:cubicBezTo>
                  <a:pt x="3376997" y="1378876"/>
                  <a:pt x="3292192" y="1327086"/>
                  <a:pt x="3187542" y="1305361"/>
                </a:cubicBezTo>
                <a:lnTo>
                  <a:pt x="3169477" y="1303538"/>
                </a:lnTo>
                <a:lnTo>
                  <a:pt x="3166834" y="1302690"/>
                </a:lnTo>
                <a:cubicBezTo>
                  <a:pt x="3131951" y="1295448"/>
                  <a:pt x="3094863" y="1291547"/>
                  <a:pt x="3056409" y="1291547"/>
                </a:cubicBezTo>
                <a:cubicBezTo>
                  <a:pt x="2851323" y="1291547"/>
                  <a:pt x="2685067" y="1402514"/>
                  <a:pt x="2685067" y="1539397"/>
                </a:cubicBezTo>
                <a:cubicBezTo>
                  <a:pt x="2685067" y="1659171"/>
                  <a:pt x="2812357" y="1759101"/>
                  <a:pt x="2981571" y="1782213"/>
                </a:cubicBezTo>
                <a:lnTo>
                  <a:pt x="2993144" y="1782992"/>
                </a:lnTo>
                <a:lnTo>
                  <a:pt x="3002278" y="1784884"/>
                </a:lnTo>
                <a:cubicBezTo>
                  <a:pt x="3026451" y="1788185"/>
                  <a:pt x="3051480" y="1789919"/>
                  <a:pt x="3077116" y="1789919"/>
                </a:cubicBezTo>
                <a:cubicBezTo>
                  <a:pt x="3230931" y="1789919"/>
                  <a:pt x="3362903" y="1727500"/>
                  <a:pt x="3419277" y="1638543"/>
                </a:cubicBezTo>
                <a:lnTo>
                  <a:pt x="3432463" y="1610190"/>
                </a:lnTo>
                <a:lnTo>
                  <a:pt x="3623370" y="1610191"/>
                </a:lnTo>
                <a:lnTo>
                  <a:pt x="3623370" y="1617094"/>
                </a:lnTo>
                <a:lnTo>
                  <a:pt x="3629979" y="2442715"/>
                </a:lnTo>
                <a:lnTo>
                  <a:pt x="3619819" y="2442715"/>
                </a:lnTo>
                <a:lnTo>
                  <a:pt x="3619819" y="2432587"/>
                </a:lnTo>
                <a:lnTo>
                  <a:pt x="2674841" y="2432587"/>
                </a:lnTo>
                <a:lnTo>
                  <a:pt x="2674841" y="2436022"/>
                </a:lnTo>
                <a:lnTo>
                  <a:pt x="2386837" y="2437051"/>
                </a:lnTo>
                <a:lnTo>
                  <a:pt x="2372492" y="2437051"/>
                </a:lnTo>
                <a:lnTo>
                  <a:pt x="2372490" y="2578678"/>
                </a:lnTo>
                <a:lnTo>
                  <a:pt x="2414970" y="2587503"/>
                </a:lnTo>
                <a:cubicBezTo>
                  <a:pt x="2548249" y="2625232"/>
                  <a:pt x="2641769" y="2713557"/>
                  <a:pt x="2641769" y="2816500"/>
                </a:cubicBezTo>
                <a:cubicBezTo>
                  <a:pt x="2641769" y="2867972"/>
                  <a:pt x="2618389" y="2915789"/>
                  <a:pt x="2578349" y="2955454"/>
                </a:cubicBezTo>
                <a:lnTo>
                  <a:pt x="2540390" y="2986245"/>
                </a:lnTo>
                <a:lnTo>
                  <a:pt x="2492944" y="3012373"/>
                </a:lnTo>
                <a:cubicBezTo>
                  <a:pt x="2433678" y="3039098"/>
                  <a:pt x="2362231" y="3054702"/>
                  <a:pt x="2285324" y="3054702"/>
                </a:cubicBezTo>
                <a:cubicBezTo>
                  <a:pt x="2080238" y="3054702"/>
                  <a:pt x="1913982" y="2943735"/>
                  <a:pt x="1913982" y="2806851"/>
                </a:cubicBezTo>
                <a:cubicBezTo>
                  <a:pt x="1913982" y="2755520"/>
                  <a:pt x="1937362" y="2707833"/>
                  <a:pt x="1977401" y="2668276"/>
                </a:cubicBezTo>
                <a:lnTo>
                  <a:pt x="2039748" y="2622480"/>
                </a:lnTo>
                <a:lnTo>
                  <a:pt x="2125885" y="2587503"/>
                </a:lnTo>
                <a:lnTo>
                  <a:pt x="2168368" y="2578677"/>
                </a:lnTo>
                <a:lnTo>
                  <a:pt x="2168368" y="2572762"/>
                </a:lnTo>
                <a:lnTo>
                  <a:pt x="2183264" y="2569675"/>
                </a:lnTo>
                <a:lnTo>
                  <a:pt x="2183264" y="2442715"/>
                </a:lnTo>
                <a:lnTo>
                  <a:pt x="2168369" y="2442715"/>
                </a:lnTo>
                <a:lnTo>
                  <a:pt x="2168369" y="2437029"/>
                </a:lnTo>
                <a:lnTo>
                  <a:pt x="931272" y="2432678"/>
                </a:lnTo>
                <a:lnTo>
                  <a:pt x="931294" y="2429873"/>
                </a:lnTo>
                <a:lnTo>
                  <a:pt x="936074" y="2429873"/>
                </a:lnTo>
                <a:lnTo>
                  <a:pt x="936074" y="1799152"/>
                </a:lnTo>
                <a:lnTo>
                  <a:pt x="930942" y="1799152"/>
                </a:lnTo>
                <a:lnTo>
                  <a:pt x="929404" y="1606925"/>
                </a:lnTo>
                <a:lnTo>
                  <a:pt x="929404" y="1597350"/>
                </a:lnTo>
                <a:lnTo>
                  <a:pt x="919895" y="1597350"/>
                </a:lnTo>
                <a:lnTo>
                  <a:pt x="919895" y="1595470"/>
                </a:lnTo>
                <a:lnTo>
                  <a:pt x="726695" y="1595470"/>
                </a:lnTo>
                <a:lnTo>
                  <a:pt x="725821" y="1597349"/>
                </a:lnTo>
                <a:lnTo>
                  <a:pt x="717788" y="1597349"/>
                </a:lnTo>
                <a:lnTo>
                  <a:pt x="704602" y="1625701"/>
                </a:lnTo>
                <a:cubicBezTo>
                  <a:pt x="676415" y="1670180"/>
                  <a:pt x="629329" y="1708024"/>
                  <a:pt x="570062" y="1734748"/>
                </a:cubicBezTo>
                <a:lnTo>
                  <a:pt x="477317" y="1764508"/>
                </a:lnTo>
                <a:lnTo>
                  <a:pt x="371344" y="1775201"/>
                </a:lnTo>
                <a:cubicBezTo>
                  <a:pt x="166257" y="1775201"/>
                  <a:pt x="0" y="1664234"/>
                  <a:pt x="0" y="1527350"/>
                </a:cubicBezTo>
                <a:cubicBezTo>
                  <a:pt x="0" y="1441798"/>
                  <a:pt x="64944" y="1366369"/>
                  <a:pt x="163722" y="1321829"/>
                </a:cubicBezTo>
                <a:lnTo>
                  <a:pt x="226589" y="1299054"/>
                </a:lnTo>
                <a:lnTo>
                  <a:pt x="287604" y="1286412"/>
                </a:lnTo>
                <a:cubicBezTo>
                  <a:pt x="311777" y="1283111"/>
                  <a:pt x="336806" y="1281377"/>
                  <a:pt x="362442" y="1281377"/>
                </a:cubicBezTo>
                <a:cubicBezTo>
                  <a:pt x="516257" y="1281377"/>
                  <a:pt x="648228" y="1343795"/>
                  <a:pt x="704602" y="1432753"/>
                </a:cubicBezTo>
                <a:lnTo>
                  <a:pt x="717790" y="1461108"/>
                </a:lnTo>
                <a:lnTo>
                  <a:pt x="929437" y="1461109"/>
                </a:lnTo>
                <a:lnTo>
                  <a:pt x="935977" y="630663"/>
                </a:lnTo>
                <a:lnTo>
                  <a:pt x="2168917" y="626267"/>
                </a:lnTo>
                <a:lnTo>
                  <a:pt x="2183263" y="626267"/>
                </a:lnTo>
                <a:lnTo>
                  <a:pt x="2183263" y="485025"/>
                </a:lnTo>
                <a:lnTo>
                  <a:pt x="2178642" y="484068"/>
                </a:lnTo>
                <a:lnTo>
                  <a:pt x="2178642" y="475929"/>
                </a:lnTo>
                <a:lnTo>
                  <a:pt x="2136162" y="467128"/>
                </a:lnTo>
                <a:cubicBezTo>
                  <a:pt x="2052863" y="443611"/>
                  <a:pt x="1985094" y="400385"/>
                  <a:pt x="1945982" y="346207"/>
                </a:cubicBezTo>
                <a:lnTo>
                  <a:pt x="1929624" y="318498"/>
                </a:lnTo>
                <a:lnTo>
                  <a:pt x="1918263" y="285595"/>
                </a:lnTo>
                <a:cubicBezTo>
                  <a:pt x="1915445" y="273288"/>
                  <a:pt x="1913984" y="260683"/>
                  <a:pt x="1913984" y="247850"/>
                </a:cubicBezTo>
                <a:cubicBezTo>
                  <a:pt x="1913984" y="110966"/>
                  <a:pt x="2080240" y="0"/>
                  <a:pt x="2285325" y="0"/>
                </a:cubicBezTo>
                <a:close/>
              </a:path>
            </a:pathLst>
          </a:cu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</p:pic>
      <p:pic>
        <p:nvPicPr>
          <p:cNvPr id="243" name="Imagem 242">
            <a:extLst>
              <a:ext uri="{FF2B5EF4-FFF2-40B4-BE49-F238E27FC236}">
                <a16:creationId xmlns:a16="http://schemas.microsoft.com/office/drawing/2014/main" id="{6F7C792D-4BCD-3966-C801-5A98BED85788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428813" y="2842686"/>
            <a:ext cx="3084400" cy="1544877"/>
          </a:xfrm>
          <a:custGeom>
            <a:avLst/>
            <a:gdLst>
              <a:gd name="connsiteX0" fmla="*/ 924268 w 3639085"/>
              <a:gd name="connsiteY0" fmla="*/ 0 h 1822701"/>
              <a:gd name="connsiteX1" fmla="*/ 924268 w 3639085"/>
              <a:gd name="connsiteY1" fmla="*/ 1 h 1822701"/>
              <a:gd name="connsiteX2" fmla="*/ 2183014 w 3639085"/>
              <a:gd name="connsiteY2" fmla="*/ 4417 h 1822701"/>
              <a:gd name="connsiteX3" fmla="*/ 2183014 w 3639085"/>
              <a:gd name="connsiteY3" fmla="*/ 138012 h 1822701"/>
              <a:gd name="connsiteX4" fmla="*/ 2140531 w 3639085"/>
              <a:gd name="connsiteY4" fmla="*/ 146815 h 1822701"/>
              <a:gd name="connsiteX5" fmla="*/ 1913732 w 3639085"/>
              <a:gd name="connsiteY5" fmla="*/ 375188 h 1822701"/>
              <a:gd name="connsiteX6" fmla="*/ 1942914 w 3639085"/>
              <a:gd name="connsiteY6" fmla="*/ 471663 h 1822701"/>
              <a:gd name="connsiteX7" fmla="*/ 1945364 w 3639085"/>
              <a:gd name="connsiteY7" fmla="*/ 474676 h 1822701"/>
              <a:gd name="connsiteX8" fmla="*/ 1947536 w 3639085"/>
              <a:gd name="connsiteY8" fmla="*/ 479346 h 1822701"/>
              <a:gd name="connsiteX9" fmla="*/ 2289695 w 3639085"/>
              <a:gd name="connsiteY9" fmla="*/ 630722 h 1822701"/>
              <a:gd name="connsiteX10" fmla="*/ 2661037 w 3639085"/>
              <a:gd name="connsiteY10" fmla="*/ 382872 h 1822701"/>
              <a:gd name="connsiteX11" fmla="*/ 2624418 w 3639085"/>
              <a:gd name="connsiteY11" fmla="*/ 275418 h 1822701"/>
              <a:gd name="connsiteX12" fmla="*/ 2624143 w 3639085"/>
              <a:gd name="connsiteY12" fmla="*/ 275099 h 1822701"/>
              <a:gd name="connsiteX13" fmla="*/ 2619796 w 3639085"/>
              <a:gd name="connsiteY13" fmla="*/ 267735 h 1822701"/>
              <a:gd name="connsiteX14" fmla="*/ 2429616 w 3639085"/>
              <a:gd name="connsiteY14" fmla="*/ 146815 h 1822701"/>
              <a:gd name="connsiteX15" fmla="*/ 2391758 w 3639085"/>
              <a:gd name="connsiteY15" fmla="*/ 138971 h 1822701"/>
              <a:gd name="connsiteX16" fmla="*/ 2391758 w 3639085"/>
              <a:gd name="connsiteY16" fmla="*/ 4455 h 1822701"/>
              <a:gd name="connsiteX17" fmla="*/ 2406104 w 3639085"/>
              <a:gd name="connsiteY17" fmla="*/ 4455 h 1822701"/>
              <a:gd name="connsiteX18" fmla="*/ 3639085 w 3639085"/>
              <a:gd name="connsiteY18" fmla="*/ 3 h 1822701"/>
              <a:gd name="connsiteX19" fmla="*/ 3639085 w 3639085"/>
              <a:gd name="connsiteY19" fmla="*/ 1822701 h 1822701"/>
              <a:gd name="connsiteX20" fmla="*/ 3639079 w 3639085"/>
              <a:gd name="connsiteY20" fmla="*/ 1822701 h 1822701"/>
              <a:gd name="connsiteX21" fmla="*/ 3639079 w 3639085"/>
              <a:gd name="connsiteY21" fmla="*/ 1820217 h 1822701"/>
              <a:gd name="connsiteX22" fmla="*/ 3639078 w 3639085"/>
              <a:gd name="connsiteY22" fmla="*/ 1820217 h 1822701"/>
              <a:gd name="connsiteX23" fmla="*/ 2390058 w 3639085"/>
              <a:gd name="connsiteY23" fmla="*/ 1815763 h 1822701"/>
              <a:gd name="connsiteX24" fmla="*/ 2387303 w 3639085"/>
              <a:gd name="connsiteY24" fmla="*/ 1815763 h 1822701"/>
              <a:gd name="connsiteX25" fmla="*/ 2387303 w 3639085"/>
              <a:gd name="connsiteY25" fmla="*/ 1681438 h 1822701"/>
              <a:gd name="connsiteX26" fmla="*/ 2429786 w 3639085"/>
              <a:gd name="connsiteY26" fmla="*/ 1672636 h 1822701"/>
              <a:gd name="connsiteX27" fmla="*/ 2656585 w 3639085"/>
              <a:gd name="connsiteY27" fmla="*/ 1444262 h 1822701"/>
              <a:gd name="connsiteX28" fmla="*/ 2547821 w 3639085"/>
              <a:gd name="connsiteY28" fmla="*/ 1269006 h 1822701"/>
              <a:gd name="connsiteX29" fmla="*/ 2538284 w 3639085"/>
              <a:gd name="connsiteY29" fmla="*/ 1263754 h 1822701"/>
              <a:gd name="connsiteX30" fmla="*/ 2536227 w 3639085"/>
              <a:gd name="connsiteY30" fmla="*/ 1262090 h 1822701"/>
              <a:gd name="connsiteX31" fmla="*/ 2273649 w 3639085"/>
              <a:gd name="connsiteY31" fmla="*/ 1189496 h 1822701"/>
              <a:gd name="connsiteX32" fmla="*/ 1902308 w 3639085"/>
              <a:gd name="connsiteY32" fmla="*/ 1437347 h 1822701"/>
              <a:gd name="connsiteX33" fmla="*/ 2037442 w 3639085"/>
              <a:gd name="connsiteY33" fmla="*/ 1628600 h 1822701"/>
              <a:gd name="connsiteX34" fmla="*/ 2042300 w 3639085"/>
              <a:gd name="connsiteY34" fmla="*/ 1630567 h 1822701"/>
              <a:gd name="connsiteX35" fmla="*/ 2049037 w 3639085"/>
              <a:gd name="connsiteY35" fmla="*/ 1635516 h 1822701"/>
              <a:gd name="connsiteX36" fmla="*/ 2140701 w 3639085"/>
              <a:gd name="connsiteY36" fmla="*/ 1672636 h 1822701"/>
              <a:gd name="connsiteX37" fmla="*/ 2171590 w 3639085"/>
              <a:gd name="connsiteY37" fmla="*/ 1679036 h 1822701"/>
              <a:gd name="connsiteX38" fmla="*/ 2171590 w 3639085"/>
              <a:gd name="connsiteY38" fmla="*/ 1815785 h 1822701"/>
              <a:gd name="connsiteX39" fmla="*/ 924248 w 3639085"/>
              <a:gd name="connsiteY39" fmla="*/ 1820161 h 1822701"/>
              <a:gd name="connsiteX40" fmla="*/ 924204 w 3639085"/>
              <a:gd name="connsiteY40" fmla="*/ 1814667 h 1822701"/>
              <a:gd name="connsiteX41" fmla="*/ 944973 w 3639085"/>
              <a:gd name="connsiteY41" fmla="*/ 1814667 h 1822701"/>
              <a:gd name="connsiteX42" fmla="*/ 944973 w 3639085"/>
              <a:gd name="connsiteY42" fmla="*/ 1183945 h 1822701"/>
              <a:gd name="connsiteX43" fmla="*/ 939842 w 3639085"/>
              <a:gd name="connsiteY43" fmla="*/ 1183945 h 1822701"/>
              <a:gd name="connsiteX44" fmla="*/ 938303 w 3639085"/>
              <a:gd name="connsiteY44" fmla="*/ 991718 h 1822701"/>
              <a:gd name="connsiteX45" fmla="*/ 938303 w 3639085"/>
              <a:gd name="connsiteY45" fmla="*/ 982143 h 1822701"/>
              <a:gd name="connsiteX46" fmla="*/ 917595 w 3639085"/>
              <a:gd name="connsiteY46" fmla="*/ 982143 h 1822701"/>
              <a:gd name="connsiteX47" fmla="*/ 917595 w 3639085"/>
              <a:gd name="connsiteY47" fmla="*/ 979471 h 1822701"/>
              <a:gd name="connsiteX48" fmla="*/ 705980 w 3639085"/>
              <a:gd name="connsiteY48" fmla="*/ 979471 h 1822701"/>
              <a:gd name="connsiteX49" fmla="*/ 692794 w 3639085"/>
              <a:gd name="connsiteY49" fmla="*/ 1007823 h 1822701"/>
              <a:gd name="connsiteX50" fmla="*/ 350634 w 3639085"/>
              <a:gd name="connsiteY50" fmla="*/ 1159200 h 1822701"/>
              <a:gd name="connsiteX51" fmla="*/ 287369 w 3639085"/>
              <a:gd name="connsiteY51" fmla="*/ 1154944 h 1822701"/>
              <a:gd name="connsiteX52" fmla="*/ 226798 w 3639085"/>
              <a:gd name="connsiteY52" fmla="*/ 1142394 h 1822701"/>
              <a:gd name="connsiteX53" fmla="*/ 0 w 3639085"/>
              <a:gd name="connsiteY53" fmla="*/ 914021 h 1822701"/>
              <a:gd name="connsiteX54" fmla="*/ 371341 w 3639085"/>
              <a:gd name="connsiteY54" fmla="*/ 666170 h 1822701"/>
              <a:gd name="connsiteX55" fmla="*/ 463702 w 3639085"/>
              <a:gd name="connsiteY55" fmla="*/ 675490 h 1822701"/>
              <a:gd name="connsiteX56" fmla="*/ 558254 w 3639085"/>
              <a:gd name="connsiteY56" fmla="*/ 705828 h 1822701"/>
              <a:gd name="connsiteX57" fmla="*/ 692794 w 3639085"/>
              <a:gd name="connsiteY57" fmla="*/ 814875 h 1822701"/>
              <a:gd name="connsiteX58" fmla="*/ 705982 w 3639085"/>
              <a:gd name="connsiteY58" fmla="*/ 843230 h 1822701"/>
              <a:gd name="connsiteX59" fmla="*/ 725447 w 3639085"/>
              <a:gd name="connsiteY59" fmla="*/ 843230 h 1822701"/>
              <a:gd name="connsiteX60" fmla="*/ 726689 w 3639085"/>
              <a:gd name="connsiteY60" fmla="*/ 845901 h 1822701"/>
              <a:gd name="connsiteX61" fmla="*/ 938336 w 3639085"/>
              <a:gd name="connsiteY61" fmla="*/ 845902 h 1822701"/>
              <a:gd name="connsiteX62" fmla="*/ 944976 w 3639085"/>
              <a:gd name="connsiteY62" fmla="*/ 2672 h 1822701"/>
              <a:gd name="connsiteX63" fmla="*/ 944978 w 3639085"/>
              <a:gd name="connsiteY63" fmla="*/ 2672 h 1822701"/>
              <a:gd name="connsiteX64" fmla="*/ 924248 w 3639085"/>
              <a:gd name="connsiteY64" fmla="*/ 2599 h 1822701"/>
              <a:gd name="connsiteX65" fmla="*/ 924268 w 3639085"/>
              <a:gd name="connsiteY65" fmla="*/ 0 h 1822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3639085" h="1822701">
                <a:moveTo>
                  <a:pt x="924268" y="0"/>
                </a:moveTo>
                <a:lnTo>
                  <a:pt x="924268" y="1"/>
                </a:lnTo>
                <a:lnTo>
                  <a:pt x="2183014" y="4417"/>
                </a:lnTo>
                <a:lnTo>
                  <a:pt x="2183014" y="138012"/>
                </a:lnTo>
                <a:lnTo>
                  <a:pt x="2140531" y="146815"/>
                </a:lnTo>
                <a:cubicBezTo>
                  <a:pt x="2007250" y="184441"/>
                  <a:pt x="1913732" y="272525"/>
                  <a:pt x="1913732" y="375188"/>
                </a:cubicBezTo>
                <a:cubicBezTo>
                  <a:pt x="1913732" y="409409"/>
                  <a:pt x="1924123" y="442010"/>
                  <a:pt x="1942914" y="471663"/>
                </a:cubicBezTo>
                <a:lnTo>
                  <a:pt x="1945364" y="474676"/>
                </a:lnTo>
                <a:lnTo>
                  <a:pt x="1947536" y="479346"/>
                </a:lnTo>
                <a:cubicBezTo>
                  <a:pt x="2003908" y="568303"/>
                  <a:pt x="2135880" y="630722"/>
                  <a:pt x="2289695" y="630722"/>
                </a:cubicBezTo>
                <a:cubicBezTo>
                  <a:pt x="2494781" y="630722"/>
                  <a:pt x="2661037" y="519755"/>
                  <a:pt x="2661037" y="382872"/>
                </a:cubicBezTo>
                <a:cubicBezTo>
                  <a:pt x="2661037" y="344374"/>
                  <a:pt x="2647886" y="307925"/>
                  <a:pt x="2624418" y="275418"/>
                </a:cubicBezTo>
                <a:lnTo>
                  <a:pt x="2624143" y="275099"/>
                </a:lnTo>
                <a:lnTo>
                  <a:pt x="2619796" y="267735"/>
                </a:lnTo>
                <a:cubicBezTo>
                  <a:pt x="2580684" y="213558"/>
                  <a:pt x="2512915" y="170331"/>
                  <a:pt x="2429616" y="146815"/>
                </a:cubicBezTo>
                <a:lnTo>
                  <a:pt x="2391758" y="138971"/>
                </a:lnTo>
                <a:lnTo>
                  <a:pt x="2391758" y="4455"/>
                </a:lnTo>
                <a:lnTo>
                  <a:pt x="2406104" y="4455"/>
                </a:lnTo>
                <a:lnTo>
                  <a:pt x="3639085" y="3"/>
                </a:lnTo>
                <a:lnTo>
                  <a:pt x="3639085" y="1822701"/>
                </a:lnTo>
                <a:lnTo>
                  <a:pt x="3639079" y="1822701"/>
                </a:lnTo>
                <a:lnTo>
                  <a:pt x="3639079" y="1820217"/>
                </a:lnTo>
                <a:lnTo>
                  <a:pt x="3639078" y="1820217"/>
                </a:lnTo>
                <a:lnTo>
                  <a:pt x="2390058" y="1815763"/>
                </a:lnTo>
                <a:lnTo>
                  <a:pt x="2387303" y="1815763"/>
                </a:lnTo>
                <a:lnTo>
                  <a:pt x="2387303" y="1681438"/>
                </a:lnTo>
                <a:lnTo>
                  <a:pt x="2429786" y="1672636"/>
                </a:lnTo>
                <a:cubicBezTo>
                  <a:pt x="2563067" y="1635010"/>
                  <a:pt x="2656585" y="1546926"/>
                  <a:pt x="2656585" y="1444262"/>
                </a:cubicBezTo>
                <a:cubicBezTo>
                  <a:pt x="2656585" y="1375821"/>
                  <a:pt x="2615021" y="1313858"/>
                  <a:pt x="2547821" y="1269006"/>
                </a:cubicBezTo>
                <a:lnTo>
                  <a:pt x="2538284" y="1263754"/>
                </a:lnTo>
                <a:lnTo>
                  <a:pt x="2536227" y="1262090"/>
                </a:lnTo>
                <a:cubicBezTo>
                  <a:pt x="2469028" y="1217238"/>
                  <a:pt x="2376192" y="1189496"/>
                  <a:pt x="2273649" y="1189496"/>
                </a:cubicBezTo>
                <a:cubicBezTo>
                  <a:pt x="2068563" y="1189496"/>
                  <a:pt x="1902308" y="1300463"/>
                  <a:pt x="1902308" y="1437347"/>
                </a:cubicBezTo>
                <a:cubicBezTo>
                  <a:pt x="1902308" y="1514344"/>
                  <a:pt x="1954912" y="1583141"/>
                  <a:pt x="2037442" y="1628600"/>
                </a:cubicBezTo>
                <a:lnTo>
                  <a:pt x="2042300" y="1630567"/>
                </a:lnTo>
                <a:lnTo>
                  <a:pt x="2049037" y="1635516"/>
                </a:lnTo>
                <a:cubicBezTo>
                  <a:pt x="2076546" y="1650670"/>
                  <a:pt x="2107381" y="1663230"/>
                  <a:pt x="2140701" y="1672636"/>
                </a:cubicBezTo>
                <a:lnTo>
                  <a:pt x="2171590" y="1679036"/>
                </a:lnTo>
                <a:lnTo>
                  <a:pt x="2171590" y="1815785"/>
                </a:lnTo>
                <a:lnTo>
                  <a:pt x="924248" y="1820161"/>
                </a:lnTo>
                <a:lnTo>
                  <a:pt x="924204" y="1814667"/>
                </a:lnTo>
                <a:lnTo>
                  <a:pt x="944973" y="1814667"/>
                </a:lnTo>
                <a:lnTo>
                  <a:pt x="944973" y="1183945"/>
                </a:lnTo>
                <a:lnTo>
                  <a:pt x="939842" y="1183945"/>
                </a:lnTo>
                <a:lnTo>
                  <a:pt x="938303" y="991718"/>
                </a:lnTo>
                <a:lnTo>
                  <a:pt x="938303" y="982143"/>
                </a:lnTo>
                <a:lnTo>
                  <a:pt x="917595" y="982143"/>
                </a:lnTo>
                <a:lnTo>
                  <a:pt x="917595" y="979471"/>
                </a:lnTo>
                <a:lnTo>
                  <a:pt x="705980" y="979471"/>
                </a:lnTo>
                <a:lnTo>
                  <a:pt x="692794" y="1007823"/>
                </a:lnTo>
                <a:cubicBezTo>
                  <a:pt x="636420" y="1096780"/>
                  <a:pt x="504448" y="1159200"/>
                  <a:pt x="350634" y="1159200"/>
                </a:cubicBezTo>
                <a:lnTo>
                  <a:pt x="287369" y="1154944"/>
                </a:lnTo>
                <a:lnTo>
                  <a:pt x="226798" y="1142394"/>
                </a:lnTo>
                <a:cubicBezTo>
                  <a:pt x="93518" y="1104768"/>
                  <a:pt x="0" y="1016683"/>
                  <a:pt x="0" y="914021"/>
                </a:cubicBezTo>
                <a:cubicBezTo>
                  <a:pt x="0" y="777137"/>
                  <a:pt x="166255" y="666170"/>
                  <a:pt x="371341" y="666170"/>
                </a:cubicBezTo>
                <a:lnTo>
                  <a:pt x="463702" y="675490"/>
                </a:lnTo>
                <a:lnTo>
                  <a:pt x="558254" y="705828"/>
                </a:lnTo>
                <a:cubicBezTo>
                  <a:pt x="617520" y="732552"/>
                  <a:pt x="664607" y="770396"/>
                  <a:pt x="692794" y="814875"/>
                </a:cubicBezTo>
                <a:lnTo>
                  <a:pt x="705982" y="843230"/>
                </a:lnTo>
                <a:lnTo>
                  <a:pt x="725447" y="843230"/>
                </a:lnTo>
                <a:lnTo>
                  <a:pt x="726689" y="845901"/>
                </a:lnTo>
                <a:lnTo>
                  <a:pt x="938336" y="845902"/>
                </a:lnTo>
                <a:lnTo>
                  <a:pt x="944976" y="2672"/>
                </a:lnTo>
                <a:lnTo>
                  <a:pt x="944978" y="2672"/>
                </a:lnTo>
                <a:lnTo>
                  <a:pt x="924248" y="2599"/>
                </a:lnTo>
                <a:lnTo>
                  <a:pt x="924268" y="0"/>
                </a:lnTo>
                <a:close/>
              </a:path>
            </a:pathLst>
          </a:cu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</p:pic>
      <p:pic>
        <p:nvPicPr>
          <p:cNvPr id="242" name="Imagem 241">
            <a:extLst>
              <a:ext uri="{FF2B5EF4-FFF2-40B4-BE49-F238E27FC236}">
                <a16:creationId xmlns:a16="http://schemas.microsoft.com/office/drawing/2014/main" id="{9811DDEF-D0D7-0E0E-59E2-3593D2A7724A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98605" y="3836708"/>
            <a:ext cx="2314608" cy="2064524"/>
          </a:xfrm>
          <a:custGeom>
            <a:avLst/>
            <a:gdLst>
              <a:gd name="connsiteX0" fmla="*/ 1377019 w 2730857"/>
              <a:gd name="connsiteY0" fmla="*/ 0 h 2435799"/>
              <a:gd name="connsiteX1" fmla="*/ 1584639 w 2730857"/>
              <a:gd name="connsiteY1" fmla="*/ 42329 h 2435799"/>
              <a:gd name="connsiteX2" fmla="*/ 1630059 w 2730857"/>
              <a:gd name="connsiteY2" fmla="*/ 67342 h 2435799"/>
              <a:gd name="connsiteX3" fmla="*/ 1673346 w 2730857"/>
              <a:gd name="connsiteY3" fmla="*/ 102359 h 2435799"/>
              <a:gd name="connsiteX4" fmla="*/ 1736766 w 2730857"/>
              <a:gd name="connsiteY4" fmla="*/ 240935 h 2435799"/>
              <a:gd name="connsiteX5" fmla="*/ 1509967 w 2730857"/>
              <a:gd name="connsiteY5" fmla="*/ 469308 h 2435799"/>
              <a:gd name="connsiteX6" fmla="*/ 1467487 w 2730857"/>
              <a:gd name="connsiteY6" fmla="*/ 478109 h 2435799"/>
              <a:gd name="connsiteX7" fmla="*/ 1467487 w 2730857"/>
              <a:gd name="connsiteY7" fmla="*/ 619351 h 2435799"/>
              <a:gd name="connsiteX8" fmla="*/ 1479078 w 2730857"/>
              <a:gd name="connsiteY8" fmla="*/ 619351 h 2435799"/>
              <a:gd name="connsiteX9" fmla="*/ 1479078 w 2730857"/>
              <a:gd name="connsiteY9" fmla="*/ 626287 h 2435799"/>
              <a:gd name="connsiteX10" fmla="*/ 1785882 w 2730857"/>
              <a:gd name="connsiteY10" fmla="*/ 626287 h 2435799"/>
              <a:gd name="connsiteX11" fmla="*/ 1785882 w 2730857"/>
              <a:gd name="connsiteY11" fmla="*/ 626289 h 2435799"/>
              <a:gd name="connsiteX12" fmla="*/ 2730854 w 2730857"/>
              <a:gd name="connsiteY12" fmla="*/ 626289 h 2435799"/>
              <a:gd name="connsiteX13" fmla="*/ 2730854 w 2730857"/>
              <a:gd name="connsiteY13" fmla="*/ 1805077 h 2435799"/>
              <a:gd name="connsiteX14" fmla="*/ 2730857 w 2730857"/>
              <a:gd name="connsiteY14" fmla="*/ 1805077 h 2435799"/>
              <a:gd name="connsiteX15" fmla="*/ 2730857 w 2730857"/>
              <a:gd name="connsiteY15" fmla="*/ 2435799 h 2435799"/>
              <a:gd name="connsiteX16" fmla="*/ 0 w 2730857"/>
              <a:gd name="connsiteY16" fmla="*/ 2435799 h 2435799"/>
              <a:gd name="connsiteX17" fmla="*/ 0 w 2730857"/>
              <a:gd name="connsiteY17" fmla="*/ 2435798 h 2435799"/>
              <a:gd name="connsiteX18" fmla="*/ 5819 w 2730857"/>
              <a:gd name="connsiteY18" fmla="*/ 2435798 h 2435799"/>
              <a:gd name="connsiteX19" fmla="*/ 5819 w 2730857"/>
              <a:gd name="connsiteY19" fmla="*/ 1719268 h 2435799"/>
              <a:gd name="connsiteX20" fmla="*/ 6671 w 2730857"/>
              <a:gd name="connsiteY20" fmla="*/ 1612850 h 2435799"/>
              <a:gd name="connsiteX21" fmla="*/ 6671 w 2730857"/>
              <a:gd name="connsiteY21" fmla="*/ 1603275 h 2435799"/>
              <a:gd name="connsiteX22" fmla="*/ 202071 w 2730857"/>
              <a:gd name="connsiteY22" fmla="*/ 1603275 h 2435799"/>
              <a:gd name="connsiteX23" fmla="*/ 209225 w 2730857"/>
              <a:gd name="connsiteY23" fmla="*/ 1618698 h 2435799"/>
              <a:gd name="connsiteX24" fmla="*/ 343765 w 2730857"/>
              <a:gd name="connsiteY24" fmla="*/ 1728043 h 2435799"/>
              <a:gd name="connsiteX25" fmla="*/ 346786 w 2730857"/>
              <a:gd name="connsiteY25" fmla="*/ 1729015 h 2435799"/>
              <a:gd name="connsiteX26" fmla="*/ 366012 w 2730857"/>
              <a:gd name="connsiteY26" fmla="*/ 1740675 h 2435799"/>
              <a:gd name="connsiteX27" fmla="*/ 573633 w 2730857"/>
              <a:gd name="connsiteY27" fmla="*/ 1783005 h 2435799"/>
              <a:gd name="connsiteX28" fmla="*/ 944975 w 2730857"/>
              <a:gd name="connsiteY28" fmla="*/ 1535154 h 2435799"/>
              <a:gd name="connsiteX29" fmla="*/ 836211 w 2730857"/>
              <a:gd name="connsiteY29" fmla="*/ 1359898 h 2435799"/>
              <a:gd name="connsiteX30" fmla="*/ 819415 w 2730857"/>
              <a:gd name="connsiteY30" fmla="*/ 1350649 h 2435799"/>
              <a:gd name="connsiteX31" fmla="*/ 813963 w 2730857"/>
              <a:gd name="connsiteY31" fmla="*/ 1346226 h 2435799"/>
              <a:gd name="connsiteX32" fmla="*/ 551385 w 2730857"/>
              <a:gd name="connsiteY32" fmla="*/ 1273434 h 2435799"/>
              <a:gd name="connsiteX33" fmla="*/ 209225 w 2730857"/>
              <a:gd name="connsiteY33" fmla="*/ 1425223 h 2435799"/>
              <a:gd name="connsiteX34" fmla="*/ 196039 w 2730857"/>
              <a:gd name="connsiteY34" fmla="*/ 1453653 h 2435799"/>
              <a:gd name="connsiteX35" fmla="*/ 6532 w 2730857"/>
              <a:gd name="connsiteY35" fmla="*/ 1453653 h 2435799"/>
              <a:gd name="connsiteX36" fmla="*/ 5819 w 2730857"/>
              <a:gd name="connsiteY36" fmla="*/ 1363155 h 2435799"/>
              <a:gd name="connsiteX37" fmla="*/ 5819 w 2730857"/>
              <a:gd name="connsiteY37" fmla="*/ 623785 h 2435799"/>
              <a:gd name="connsiteX38" fmla="*/ 16023 w 2730857"/>
              <a:gd name="connsiteY38" fmla="*/ 623749 h 2435799"/>
              <a:gd name="connsiteX39" fmla="*/ 16043 w 2730857"/>
              <a:gd name="connsiteY39" fmla="*/ 626286 h 2435799"/>
              <a:gd name="connsiteX40" fmla="*/ 16043 w 2730857"/>
              <a:gd name="connsiteY40" fmla="*/ 626287 h 2435799"/>
              <a:gd name="connsiteX41" fmla="*/ 1260610 w 2730857"/>
              <a:gd name="connsiteY41" fmla="*/ 626267 h 2435799"/>
              <a:gd name="connsiteX42" fmla="*/ 1274956 w 2730857"/>
              <a:gd name="connsiteY42" fmla="*/ 626267 h 2435799"/>
              <a:gd name="connsiteX43" fmla="*/ 1274956 w 2730857"/>
              <a:gd name="connsiteY43" fmla="*/ 485025 h 2435799"/>
              <a:gd name="connsiteX44" fmla="*/ 1263365 w 2730857"/>
              <a:gd name="connsiteY44" fmla="*/ 482624 h 2435799"/>
              <a:gd name="connsiteX45" fmla="*/ 1263365 w 2730857"/>
              <a:gd name="connsiteY45" fmla="*/ 478110 h 2435799"/>
              <a:gd name="connsiteX46" fmla="*/ 1220882 w 2730857"/>
              <a:gd name="connsiteY46" fmla="*/ 469308 h 2435799"/>
              <a:gd name="connsiteX47" fmla="*/ 1134075 w 2730857"/>
              <a:gd name="connsiteY47" fmla="*/ 434155 h 2435799"/>
              <a:gd name="connsiteX48" fmla="*/ 1069097 w 2730857"/>
              <a:gd name="connsiteY48" fmla="*/ 386426 h 2435799"/>
              <a:gd name="connsiteX49" fmla="*/ 1005677 w 2730857"/>
              <a:gd name="connsiteY49" fmla="*/ 247850 h 2435799"/>
              <a:gd name="connsiteX50" fmla="*/ 1377019 w 2730857"/>
              <a:gd name="connsiteY50" fmla="*/ 0 h 2435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730857" h="2435799">
                <a:moveTo>
                  <a:pt x="1377019" y="0"/>
                </a:moveTo>
                <a:cubicBezTo>
                  <a:pt x="1453926" y="0"/>
                  <a:pt x="1525372" y="15605"/>
                  <a:pt x="1584639" y="42329"/>
                </a:cubicBezTo>
                <a:lnTo>
                  <a:pt x="1630059" y="67342"/>
                </a:lnTo>
                <a:lnTo>
                  <a:pt x="1673346" y="102359"/>
                </a:lnTo>
                <a:cubicBezTo>
                  <a:pt x="1713386" y="141917"/>
                  <a:pt x="1736766" y="189604"/>
                  <a:pt x="1736766" y="240935"/>
                </a:cubicBezTo>
                <a:cubicBezTo>
                  <a:pt x="1736766" y="343598"/>
                  <a:pt x="1643246" y="431682"/>
                  <a:pt x="1509967" y="469308"/>
                </a:cubicBezTo>
                <a:lnTo>
                  <a:pt x="1467487" y="478109"/>
                </a:lnTo>
                <a:lnTo>
                  <a:pt x="1467487" y="619351"/>
                </a:lnTo>
                <a:lnTo>
                  <a:pt x="1479078" y="619351"/>
                </a:lnTo>
                <a:lnTo>
                  <a:pt x="1479078" y="626287"/>
                </a:lnTo>
                <a:lnTo>
                  <a:pt x="1785882" y="626287"/>
                </a:lnTo>
                <a:lnTo>
                  <a:pt x="1785882" y="626289"/>
                </a:lnTo>
                <a:lnTo>
                  <a:pt x="2730854" y="626289"/>
                </a:lnTo>
                <a:lnTo>
                  <a:pt x="2730854" y="1805077"/>
                </a:lnTo>
                <a:lnTo>
                  <a:pt x="2730857" y="1805077"/>
                </a:lnTo>
                <a:lnTo>
                  <a:pt x="2730857" y="2435799"/>
                </a:lnTo>
                <a:lnTo>
                  <a:pt x="0" y="2435799"/>
                </a:lnTo>
                <a:lnTo>
                  <a:pt x="0" y="2435798"/>
                </a:lnTo>
                <a:lnTo>
                  <a:pt x="5819" y="2435798"/>
                </a:lnTo>
                <a:lnTo>
                  <a:pt x="5819" y="1719268"/>
                </a:lnTo>
                <a:lnTo>
                  <a:pt x="6671" y="1612850"/>
                </a:lnTo>
                <a:lnTo>
                  <a:pt x="6671" y="1603275"/>
                </a:lnTo>
                <a:lnTo>
                  <a:pt x="202071" y="1603275"/>
                </a:lnTo>
                <a:lnTo>
                  <a:pt x="209225" y="1618698"/>
                </a:lnTo>
                <a:cubicBezTo>
                  <a:pt x="237412" y="1663298"/>
                  <a:pt x="284499" y="1701245"/>
                  <a:pt x="343765" y="1728043"/>
                </a:cubicBezTo>
                <a:lnTo>
                  <a:pt x="346786" y="1729015"/>
                </a:lnTo>
                <a:lnTo>
                  <a:pt x="366012" y="1740675"/>
                </a:lnTo>
                <a:cubicBezTo>
                  <a:pt x="425279" y="1767400"/>
                  <a:pt x="496725" y="1783005"/>
                  <a:pt x="573633" y="1783005"/>
                </a:cubicBezTo>
                <a:cubicBezTo>
                  <a:pt x="778719" y="1783005"/>
                  <a:pt x="944975" y="1672038"/>
                  <a:pt x="944975" y="1535154"/>
                </a:cubicBezTo>
                <a:cubicBezTo>
                  <a:pt x="944975" y="1466712"/>
                  <a:pt x="903411" y="1404750"/>
                  <a:pt x="836211" y="1359898"/>
                </a:cubicBezTo>
                <a:lnTo>
                  <a:pt x="819415" y="1350649"/>
                </a:lnTo>
                <a:lnTo>
                  <a:pt x="813963" y="1346226"/>
                </a:lnTo>
                <a:cubicBezTo>
                  <a:pt x="746763" y="1301251"/>
                  <a:pt x="653928" y="1273434"/>
                  <a:pt x="551385" y="1273434"/>
                </a:cubicBezTo>
                <a:cubicBezTo>
                  <a:pt x="397571" y="1273434"/>
                  <a:pt x="265599" y="1336023"/>
                  <a:pt x="209225" y="1425223"/>
                </a:cubicBezTo>
                <a:lnTo>
                  <a:pt x="196039" y="1453653"/>
                </a:lnTo>
                <a:lnTo>
                  <a:pt x="6532" y="1453653"/>
                </a:lnTo>
                <a:lnTo>
                  <a:pt x="5819" y="1363155"/>
                </a:lnTo>
                <a:lnTo>
                  <a:pt x="5819" y="623785"/>
                </a:lnTo>
                <a:lnTo>
                  <a:pt x="16023" y="623749"/>
                </a:lnTo>
                <a:lnTo>
                  <a:pt x="16043" y="626286"/>
                </a:lnTo>
                <a:lnTo>
                  <a:pt x="16043" y="626287"/>
                </a:lnTo>
                <a:lnTo>
                  <a:pt x="1260610" y="626267"/>
                </a:lnTo>
                <a:lnTo>
                  <a:pt x="1274956" y="626267"/>
                </a:lnTo>
                <a:lnTo>
                  <a:pt x="1274956" y="485025"/>
                </a:lnTo>
                <a:lnTo>
                  <a:pt x="1263365" y="482624"/>
                </a:lnTo>
                <a:lnTo>
                  <a:pt x="1263365" y="478110"/>
                </a:lnTo>
                <a:lnTo>
                  <a:pt x="1220882" y="469308"/>
                </a:lnTo>
                <a:lnTo>
                  <a:pt x="1134075" y="434155"/>
                </a:lnTo>
                <a:lnTo>
                  <a:pt x="1069097" y="386426"/>
                </a:lnTo>
                <a:cubicBezTo>
                  <a:pt x="1029057" y="346869"/>
                  <a:pt x="1005677" y="299182"/>
                  <a:pt x="1005677" y="247850"/>
                </a:cubicBezTo>
                <a:cubicBezTo>
                  <a:pt x="1005677" y="110967"/>
                  <a:pt x="1171933" y="0"/>
                  <a:pt x="1377019" y="0"/>
                </a:cubicBezTo>
                <a:close/>
              </a:path>
            </a:pathLst>
          </a:cu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</p:pic>
      <p:pic>
        <p:nvPicPr>
          <p:cNvPr id="240" name="Imagem 239">
            <a:extLst>
              <a:ext uri="{FF2B5EF4-FFF2-40B4-BE49-F238E27FC236}">
                <a16:creationId xmlns:a16="http://schemas.microsoft.com/office/drawing/2014/main" id="{FD22DACA-41C2-0DE2-DC0F-D11D87E5B2C5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85745" y="4344345"/>
            <a:ext cx="2314585" cy="1542410"/>
          </a:xfrm>
          <a:custGeom>
            <a:avLst/>
            <a:gdLst>
              <a:gd name="connsiteX0" fmla="*/ 0 w 2708766"/>
              <a:gd name="connsiteY0" fmla="*/ 0 h 1819790"/>
              <a:gd name="connsiteX1" fmla="*/ 825990 w 2708766"/>
              <a:gd name="connsiteY1" fmla="*/ 0 h 1819790"/>
              <a:gd name="connsiteX2" fmla="*/ 1257464 w 2708766"/>
              <a:gd name="connsiteY2" fmla="*/ 1520 h 1819790"/>
              <a:gd name="connsiteX3" fmla="*/ 1257464 w 2708766"/>
              <a:gd name="connsiteY3" fmla="*/ 126961 h 1819790"/>
              <a:gd name="connsiteX4" fmla="*/ 1214981 w 2708766"/>
              <a:gd name="connsiteY4" fmla="*/ 135763 h 1819790"/>
              <a:gd name="connsiteX5" fmla="*/ 988182 w 2708766"/>
              <a:gd name="connsiteY5" fmla="*/ 364137 h 1819790"/>
              <a:gd name="connsiteX6" fmla="*/ 990362 w 2708766"/>
              <a:gd name="connsiteY6" fmla="*/ 378568 h 1819790"/>
              <a:gd name="connsiteX7" fmla="*/ 990204 w 2708766"/>
              <a:gd name="connsiteY7" fmla="*/ 379962 h 1819790"/>
              <a:gd name="connsiteX8" fmla="*/ 1360096 w 2708766"/>
              <a:gd name="connsiteY8" fmla="*/ 627812 h 1819790"/>
              <a:gd name="connsiteX9" fmla="*/ 1729987 w 2708766"/>
              <a:gd name="connsiteY9" fmla="*/ 379962 h 1819790"/>
              <a:gd name="connsiteX10" fmla="*/ 1729340 w 2708766"/>
              <a:gd name="connsiteY10" fmla="*/ 374234 h 1819790"/>
              <a:gd name="connsiteX11" fmla="*/ 1730865 w 2708766"/>
              <a:gd name="connsiteY11" fmla="*/ 364137 h 1819790"/>
              <a:gd name="connsiteX12" fmla="*/ 1504066 w 2708766"/>
              <a:gd name="connsiteY12" fmla="*/ 135763 h 1819790"/>
              <a:gd name="connsiteX13" fmla="*/ 1461760 w 2708766"/>
              <a:gd name="connsiteY13" fmla="*/ 126998 h 1819790"/>
              <a:gd name="connsiteX14" fmla="*/ 1461760 w 2708766"/>
              <a:gd name="connsiteY14" fmla="*/ 1545 h 1819790"/>
              <a:gd name="connsiteX15" fmla="*/ 1476050 w 2708766"/>
              <a:gd name="connsiteY15" fmla="*/ 1545 h 1819790"/>
              <a:gd name="connsiteX16" fmla="*/ 1907617 w 2708766"/>
              <a:gd name="connsiteY16" fmla="*/ 0 h 1819790"/>
              <a:gd name="connsiteX17" fmla="*/ 2708766 w 2708766"/>
              <a:gd name="connsiteY17" fmla="*/ 0 h 1819790"/>
              <a:gd name="connsiteX18" fmla="*/ 2708766 w 2708766"/>
              <a:gd name="connsiteY18" fmla="*/ 2765 h 1819790"/>
              <a:gd name="connsiteX19" fmla="*/ 2693874 w 2708766"/>
              <a:gd name="connsiteY19" fmla="*/ 2712 h 1819790"/>
              <a:gd name="connsiteX20" fmla="*/ 2693874 w 2708766"/>
              <a:gd name="connsiteY20" fmla="*/ 2711 h 1819790"/>
              <a:gd name="connsiteX21" fmla="*/ 2687298 w 2708766"/>
              <a:gd name="connsiteY21" fmla="*/ 840321 h 1819790"/>
              <a:gd name="connsiteX22" fmla="*/ 2502757 w 2708766"/>
              <a:gd name="connsiteY22" fmla="*/ 840321 h 1819790"/>
              <a:gd name="connsiteX23" fmla="*/ 2489620 w 2708766"/>
              <a:gd name="connsiteY23" fmla="*/ 811966 h 1819790"/>
              <a:gd name="connsiteX24" fmla="*/ 2148796 w 2708766"/>
              <a:gd name="connsiteY24" fmla="*/ 660590 h 1819790"/>
              <a:gd name="connsiteX25" fmla="*/ 2004818 w 2708766"/>
              <a:gd name="connsiteY25" fmla="*/ 680067 h 1819790"/>
              <a:gd name="connsiteX26" fmla="*/ 1995627 w 2708766"/>
              <a:gd name="connsiteY26" fmla="*/ 683410 h 1819790"/>
              <a:gd name="connsiteX27" fmla="*/ 1975698 w 2708766"/>
              <a:gd name="connsiteY27" fmla="*/ 687550 h 1819790"/>
              <a:gd name="connsiteX28" fmla="*/ 1748899 w 2708766"/>
              <a:gd name="connsiteY28" fmla="*/ 916546 h 1819790"/>
              <a:gd name="connsiteX29" fmla="*/ 2120241 w 2708766"/>
              <a:gd name="connsiteY29" fmla="*/ 1165073 h 1819790"/>
              <a:gd name="connsiteX30" fmla="*/ 2230666 w 2708766"/>
              <a:gd name="connsiteY30" fmla="*/ 1153900 h 1819790"/>
              <a:gd name="connsiteX31" fmla="*/ 2257444 w 2708766"/>
              <a:gd name="connsiteY31" fmla="*/ 1145285 h 1819790"/>
              <a:gd name="connsiteX32" fmla="*/ 2258790 w 2708766"/>
              <a:gd name="connsiteY32" fmla="*/ 1145148 h 1819790"/>
              <a:gd name="connsiteX33" fmla="*/ 2489620 w 2708766"/>
              <a:gd name="connsiteY33" fmla="*/ 1004915 h 1819790"/>
              <a:gd name="connsiteX34" fmla="*/ 2498914 w 2708766"/>
              <a:gd name="connsiteY34" fmla="*/ 984853 h 1819790"/>
              <a:gd name="connsiteX35" fmla="*/ 2687203 w 2708766"/>
              <a:gd name="connsiteY35" fmla="*/ 984853 h 1819790"/>
              <a:gd name="connsiteX36" fmla="*/ 2687203 w 2708766"/>
              <a:gd name="connsiteY36" fmla="*/ 994455 h 1819790"/>
              <a:gd name="connsiteX37" fmla="*/ 2693790 w 2708766"/>
              <a:gd name="connsiteY37" fmla="*/ 1819790 h 1819790"/>
              <a:gd name="connsiteX38" fmla="*/ 0 w 2708766"/>
              <a:gd name="connsiteY38" fmla="*/ 1819790 h 1819790"/>
              <a:gd name="connsiteX39" fmla="*/ 0 w 2708766"/>
              <a:gd name="connsiteY39" fmla="*/ 0 h 1819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708766" h="1819790">
                <a:moveTo>
                  <a:pt x="0" y="0"/>
                </a:moveTo>
                <a:lnTo>
                  <a:pt x="825990" y="0"/>
                </a:lnTo>
                <a:lnTo>
                  <a:pt x="1257464" y="1520"/>
                </a:lnTo>
                <a:lnTo>
                  <a:pt x="1257464" y="126961"/>
                </a:lnTo>
                <a:lnTo>
                  <a:pt x="1214981" y="135763"/>
                </a:lnTo>
                <a:cubicBezTo>
                  <a:pt x="1081700" y="173389"/>
                  <a:pt x="988182" y="261474"/>
                  <a:pt x="988182" y="364137"/>
                </a:cubicBezTo>
                <a:lnTo>
                  <a:pt x="990362" y="378568"/>
                </a:lnTo>
                <a:lnTo>
                  <a:pt x="990204" y="379962"/>
                </a:lnTo>
                <a:cubicBezTo>
                  <a:pt x="990204" y="516846"/>
                  <a:pt x="1155811" y="627812"/>
                  <a:pt x="1360096" y="627812"/>
                </a:cubicBezTo>
                <a:cubicBezTo>
                  <a:pt x="1564381" y="627812"/>
                  <a:pt x="1729987" y="516846"/>
                  <a:pt x="1729987" y="379962"/>
                </a:cubicBezTo>
                <a:lnTo>
                  <a:pt x="1729340" y="374234"/>
                </a:lnTo>
                <a:lnTo>
                  <a:pt x="1730865" y="364137"/>
                </a:lnTo>
                <a:cubicBezTo>
                  <a:pt x="1730865" y="261474"/>
                  <a:pt x="1637345" y="173389"/>
                  <a:pt x="1504066" y="135763"/>
                </a:cubicBezTo>
                <a:lnTo>
                  <a:pt x="1461760" y="126998"/>
                </a:lnTo>
                <a:lnTo>
                  <a:pt x="1461760" y="1545"/>
                </a:lnTo>
                <a:lnTo>
                  <a:pt x="1476050" y="1545"/>
                </a:lnTo>
                <a:lnTo>
                  <a:pt x="1907617" y="0"/>
                </a:lnTo>
                <a:lnTo>
                  <a:pt x="2708766" y="0"/>
                </a:lnTo>
                <a:lnTo>
                  <a:pt x="2708766" y="2765"/>
                </a:lnTo>
                <a:lnTo>
                  <a:pt x="2693874" y="2712"/>
                </a:lnTo>
                <a:lnTo>
                  <a:pt x="2693874" y="2711"/>
                </a:lnTo>
                <a:lnTo>
                  <a:pt x="2687298" y="840321"/>
                </a:lnTo>
                <a:lnTo>
                  <a:pt x="2502757" y="840321"/>
                </a:lnTo>
                <a:lnTo>
                  <a:pt x="2489620" y="811966"/>
                </a:lnTo>
                <a:cubicBezTo>
                  <a:pt x="2433467" y="723009"/>
                  <a:pt x="2302010" y="660590"/>
                  <a:pt x="2148796" y="660590"/>
                </a:cubicBezTo>
                <a:cubicBezTo>
                  <a:pt x="2097725" y="660590"/>
                  <a:pt x="2049071" y="667526"/>
                  <a:pt x="2004818" y="680067"/>
                </a:cubicBezTo>
                <a:lnTo>
                  <a:pt x="1995627" y="683410"/>
                </a:lnTo>
                <a:lnTo>
                  <a:pt x="1975698" y="687550"/>
                </a:lnTo>
                <a:cubicBezTo>
                  <a:pt x="1842418" y="725279"/>
                  <a:pt x="1748899" y="813603"/>
                  <a:pt x="1748899" y="916546"/>
                </a:cubicBezTo>
                <a:cubicBezTo>
                  <a:pt x="1748899" y="1053803"/>
                  <a:pt x="1915155" y="1165073"/>
                  <a:pt x="2120241" y="1165073"/>
                </a:cubicBezTo>
                <a:cubicBezTo>
                  <a:pt x="2158695" y="1165073"/>
                  <a:pt x="2195783" y="1161161"/>
                  <a:pt x="2230666" y="1153900"/>
                </a:cubicBezTo>
                <a:lnTo>
                  <a:pt x="2257444" y="1145285"/>
                </a:lnTo>
                <a:lnTo>
                  <a:pt x="2258790" y="1145148"/>
                </a:lnTo>
                <a:cubicBezTo>
                  <a:pt x="2363032" y="1123423"/>
                  <a:pt x="2447505" y="1071633"/>
                  <a:pt x="2489620" y="1004915"/>
                </a:cubicBezTo>
                <a:lnTo>
                  <a:pt x="2498914" y="984853"/>
                </a:lnTo>
                <a:lnTo>
                  <a:pt x="2687203" y="984853"/>
                </a:lnTo>
                <a:lnTo>
                  <a:pt x="2687203" y="994455"/>
                </a:lnTo>
                <a:lnTo>
                  <a:pt x="2693790" y="1819790"/>
                </a:lnTo>
                <a:lnTo>
                  <a:pt x="0" y="181979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</p:pic>
      <p:pic>
        <p:nvPicPr>
          <p:cNvPr id="238" name="Imagem 237">
            <a:extLst>
              <a:ext uri="{FF2B5EF4-FFF2-40B4-BE49-F238E27FC236}">
                <a16:creationId xmlns:a16="http://schemas.microsoft.com/office/drawing/2014/main" id="{B37238DD-43C7-4687-0D4E-29C5A01EF339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13284" y="4354011"/>
            <a:ext cx="3853668" cy="1540505"/>
          </a:xfrm>
          <a:custGeom>
            <a:avLst/>
            <a:gdLst>
              <a:gd name="connsiteX0" fmla="*/ 941163 w 4546696"/>
              <a:gd name="connsiteY0" fmla="*/ 0 h 1817543"/>
              <a:gd name="connsiteX1" fmla="*/ 2178338 w 4546696"/>
              <a:gd name="connsiteY1" fmla="*/ 0 h 1817543"/>
              <a:gd name="connsiteX2" fmla="*/ 2178337 w 4546696"/>
              <a:gd name="connsiteY2" fmla="*/ 130047 h 1817543"/>
              <a:gd name="connsiteX3" fmla="*/ 2150750 w 4546696"/>
              <a:gd name="connsiteY3" fmla="*/ 135763 h 1817543"/>
              <a:gd name="connsiteX4" fmla="*/ 2059085 w 4546696"/>
              <a:gd name="connsiteY4" fmla="*/ 172883 h 1817543"/>
              <a:gd name="connsiteX5" fmla="*/ 2049717 w 4546696"/>
              <a:gd name="connsiteY5" fmla="*/ 179765 h 1817543"/>
              <a:gd name="connsiteX6" fmla="*/ 2044189 w 4546696"/>
              <a:gd name="connsiteY6" fmla="*/ 182009 h 1817543"/>
              <a:gd name="connsiteX7" fmla="*/ 1909055 w 4546696"/>
              <a:gd name="connsiteY7" fmla="*/ 373785 h 1817543"/>
              <a:gd name="connsiteX8" fmla="*/ 2280396 w 4546696"/>
              <a:gd name="connsiteY8" fmla="*/ 622312 h 1817543"/>
              <a:gd name="connsiteX9" fmla="*/ 2542974 w 4546696"/>
              <a:gd name="connsiteY9" fmla="*/ 549520 h 1817543"/>
              <a:gd name="connsiteX10" fmla="*/ 2550359 w 4546696"/>
              <a:gd name="connsiteY10" fmla="*/ 543530 h 1817543"/>
              <a:gd name="connsiteX11" fmla="*/ 2557871 w 4546696"/>
              <a:gd name="connsiteY11" fmla="*/ 539393 h 1817543"/>
              <a:gd name="connsiteX12" fmla="*/ 2666634 w 4546696"/>
              <a:gd name="connsiteY12" fmla="*/ 364136 h 1817543"/>
              <a:gd name="connsiteX13" fmla="*/ 2439835 w 4546696"/>
              <a:gd name="connsiteY13" fmla="*/ 135763 h 1817543"/>
              <a:gd name="connsiteX14" fmla="*/ 2397356 w 4546696"/>
              <a:gd name="connsiteY14" fmla="*/ 126961 h 1817543"/>
              <a:gd name="connsiteX15" fmla="*/ 2397356 w 4546696"/>
              <a:gd name="connsiteY15" fmla="*/ 0 h 1817543"/>
              <a:gd name="connsiteX16" fmla="*/ 3629788 w 4546696"/>
              <a:gd name="connsiteY16" fmla="*/ 0 h 1817543"/>
              <a:gd name="connsiteX17" fmla="*/ 3629788 w 4546696"/>
              <a:gd name="connsiteY17" fmla="*/ 5530 h 1817543"/>
              <a:gd name="connsiteX18" fmla="*/ 3623965 w 4546696"/>
              <a:gd name="connsiteY18" fmla="*/ 5550 h 1817543"/>
              <a:gd name="connsiteX19" fmla="*/ 3623966 w 4546696"/>
              <a:gd name="connsiteY19" fmla="*/ 5550 h 1817543"/>
              <a:gd name="connsiteX20" fmla="*/ 3629788 w 4546696"/>
              <a:gd name="connsiteY20" fmla="*/ 744900 h 1817543"/>
              <a:gd name="connsiteX21" fmla="*/ 3629788 w 4546696"/>
              <a:gd name="connsiteY21" fmla="*/ 835398 h 1817543"/>
              <a:gd name="connsiteX22" fmla="*/ 3630501 w 4546696"/>
              <a:gd name="connsiteY22" fmla="*/ 835398 h 1817543"/>
              <a:gd name="connsiteX23" fmla="*/ 3630606 w 4546696"/>
              <a:gd name="connsiteY23" fmla="*/ 848780 h 1817543"/>
              <a:gd name="connsiteX24" fmla="*/ 3842253 w 4546696"/>
              <a:gd name="connsiteY24" fmla="*/ 848780 h 1817543"/>
              <a:gd name="connsiteX25" fmla="*/ 3855441 w 4546696"/>
              <a:gd name="connsiteY25" fmla="*/ 820425 h 1817543"/>
              <a:gd name="connsiteX26" fmla="*/ 4197602 w 4546696"/>
              <a:gd name="connsiteY26" fmla="*/ 669049 h 1817543"/>
              <a:gd name="connsiteX27" fmla="*/ 4405223 w 4546696"/>
              <a:gd name="connsiteY27" fmla="*/ 711378 h 1817543"/>
              <a:gd name="connsiteX28" fmla="*/ 4443384 w 4546696"/>
              <a:gd name="connsiteY28" fmla="*/ 732394 h 1817543"/>
              <a:gd name="connsiteX29" fmla="*/ 4483276 w 4546696"/>
              <a:gd name="connsiteY29" fmla="*/ 764752 h 1817543"/>
              <a:gd name="connsiteX30" fmla="*/ 4546696 w 4546696"/>
              <a:gd name="connsiteY30" fmla="*/ 903705 h 1817543"/>
              <a:gd name="connsiteX31" fmla="*/ 4175354 w 4546696"/>
              <a:gd name="connsiteY31" fmla="*/ 1152232 h 1817543"/>
              <a:gd name="connsiteX32" fmla="*/ 4064929 w 4546696"/>
              <a:gd name="connsiteY32" fmla="*/ 1141059 h 1817543"/>
              <a:gd name="connsiteX33" fmla="*/ 3970755 w 4546696"/>
              <a:gd name="connsiteY33" fmla="*/ 1110760 h 1817543"/>
              <a:gd name="connsiteX34" fmla="*/ 3911056 w 4546696"/>
              <a:gd name="connsiteY34" fmla="*/ 1074554 h 1817543"/>
              <a:gd name="connsiteX35" fmla="*/ 3855441 w 4546696"/>
              <a:gd name="connsiteY35" fmla="*/ 1013373 h 1817543"/>
              <a:gd name="connsiteX36" fmla="*/ 3842255 w 4546696"/>
              <a:gd name="connsiteY36" fmla="*/ 985020 h 1817543"/>
              <a:gd name="connsiteX37" fmla="*/ 3826040 w 4546696"/>
              <a:gd name="connsiteY37" fmla="*/ 985020 h 1817543"/>
              <a:gd name="connsiteX38" fmla="*/ 3820006 w 4546696"/>
              <a:gd name="connsiteY38" fmla="*/ 972010 h 1817543"/>
              <a:gd name="connsiteX39" fmla="*/ 3629788 w 4546696"/>
              <a:gd name="connsiteY39" fmla="*/ 972010 h 1817543"/>
              <a:gd name="connsiteX40" fmla="*/ 3629788 w 4546696"/>
              <a:gd name="connsiteY40" fmla="*/ 1101013 h 1817543"/>
              <a:gd name="connsiteX41" fmla="*/ 3629101 w 4546696"/>
              <a:gd name="connsiteY41" fmla="*/ 1186822 h 1817543"/>
              <a:gd name="connsiteX42" fmla="*/ 3623969 w 4546696"/>
              <a:gd name="connsiteY42" fmla="*/ 1186822 h 1817543"/>
              <a:gd name="connsiteX43" fmla="*/ 3623969 w 4546696"/>
              <a:gd name="connsiteY43" fmla="*/ 1817543 h 1817543"/>
              <a:gd name="connsiteX44" fmla="*/ 2684809 w 4546696"/>
              <a:gd name="connsiteY44" fmla="*/ 1817543 h 1817543"/>
              <a:gd name="connsiteX45" fmla="*/ 2684809 w 4546696"/>
              <a:gd name="connsiteY45" fmla="*/ 1817541 h 1817543"/>
              <a:gd name="connsiteX46" fmla="*/ 914969 w 4546696"/>
              <a:gd name="connsiteY46" fmla="*/ 1817541 h 1817543"/>
              <a:gd name="connsiteX47" fmla="*/ 914969 w 4546696"/>
              <a:gd name="connsiteY47" fmla="*/ 1817540 h 1817543"/>
              <a:gd name="connsiteX48" fmla="*/ 914885 w 4546696"/>
              <a:gd name="connsiteY48" fmla="*/ 1806948 h 1817543"/>
              <a:gd name="connsiteX49" fmla="*/ 941286 w 4546696"/>
              <a:gd name="connsiteY49" fmla="*/ 1806948 h 1817543"/>
              <a:gd name="connsiteX50" fmla="*/ 934639 w 4546696"/>
              <a:gd name="connsiteY50" fmla="*/ 973295 h 1817543"/>
              <a:gd name="connsiteX51" fmla="*/ 934639 w 4546696"/>
              <a:gd name="connsiteY51" fmla="*/ 963720 h 1817543"/>
              <a:gd name="connsiteX52" fmla="*/ 723850 w 4546696"/>
              <a:gd name="connsiteY52" fmla="*/ 963720 h 1817543"/>
              <a:gd name="connsiteX53" fmla="*/ 720009 w 4546696"/>
              <a:gd name="connsiteY53" fmla="*/ 972011 h 1817543"/>
              <a:gd name="connsiteX54" fmla="*/ 696682 w 4546696"/>
              <a:gd name="connsiteY54" fmla="*/ 972011 h 1817543"/>
              <a:gd name="connsiteX55" fmla="*/ 683496 w 4546696"/>
              <a:gd name="connsiteY55" fmla="*/ 1000442 h 1817543"/>
              <a:gd name="connsiteX56" fmla="*/ 548956 w 4546696"/>
              <a:gd name="connsiteY56" fmla="*/ 1109786 h 1817543"/>
              <a:gd name="connsiteX57" fmla="*/ 478539 w 4546696"/>
              <a:gd name="connsiteY57" fmla="*/ 1132443 h 1817543"/>
              <a:gd name="connsiteX58" fmla="*/ 369891 w 4546696"/>
              <a:gd name="connsiteY58" fmla="*/ 1143449 h 1817543"/>
              <a:gd name="connsiteX59" fmla="*/ 0 w 4546696"/>
              <a:gd name="connsiteY59" fmla="*/ 895599 h 1817543"/>
              <a:gd name="connsiteX60" fmla="*/ 163081 w 4546696"/>
              <a:gd name="connsiteY60" fmla="*/ 690077 h 1817543"/>
              <a:gd name="connsiteX61" fmla="*/ 216722 w 4546696"/>
              <a:gd name="connsiteY61" fmla="*/ 670568 h 1817543"/>
              <a:gd name="connsiteX62" fmla="*/ 266498 w 4546696"/>
              <a:gd name="connsiteY62" fmla="*/ 660227 h 1817543"/>
              <a:gd name="connsiteX63" fmla="*/ 341336 w 4546696"/>
              <a:gd name="connsiteY63" fmla="*/ 655178 h 1817543"/>
              <a:gd name="connsiteX64" fmla="*/ 683496 w 4546696"/>
              <a:gd name="connsiteY64" fmla="*/ 806967 h 1817543"/>
              <a:gd name="connsiteX65" fmla="*/ 696684 w 4546696"/>
              <a:gd name="connsiteY65" fmla="*/ 835399 h 1817543"/>
              <a:gd name="connsiteX66" fmla="*/ 908331 w 4546696"/>
              <a:gd name="connsiteY66" fmla="*/ 835399 h 1817543"/>
              <a:gd name="connsiteX67" fmla="*/ 908393 w 4546696"/>
              <a:gd name="connsiteY67" fmla="*/ 827479 h 1817543"/>
              <a:gd name="connsiteX68" fmla="*/ 934672 w 4546696"/>
              <a:gd name="connsiteY68" fmla="*/ 827479 h 1817543"/>
              <a:gd name="connsiteX69" fmla="*/ 941163 w 4546696"/>
              <a:gd name="connsiteY69" fmla="*/ 0 h 181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4546696" h="1817543">
                <a:moveTo>
                  <a:pt x="941163" y="0"/>
                </a:moveTo>
                <a:lnTo>
                  <a:pt x="2178338" y="0"/>
                </a:lnTo>
                <a:lnTo>
                  <a:pt x="2178337" y="130047"/>
                </a:lnTo>
                <a:lnTo>
                  <a:pt x="2150750" y="135763"/>
                </a:lnTo>
                <a:cubicBezTo>
                  <a:pt x="2117430" y="145170"/>
                  <a:pt x="2086595" y="157730"/>
                  <a:pt x="2059085" y="172883"/>
                </a:cubicBezTo>
                <a:lnTo>
                  <a:pt x="2049717" y="179765"/>
                </a:lnTo>
                <a:lnTo>
                  <a:pt x="2044189" y="182009"/>
                </a:lnTo>
                <a:cubicBezTo>
                  <a:pt x="1961659" y="227593"/>
                  <a:pt x="1909055" y="296578"/>
                  <a:pt x="1909055" y="373785"/>
                </a:cubicBezTo>
                <a:cubicBezTo>
                  <a:pt x="1909055" y="511042"/>
                  <a:pt x="2075311" y="622312"/>
                  <a:pt x="2280396" y="622312"/>
                </a:cubicBezTo>
                <a:cubicBezTo>
                  <a:pt x="2382939" y="622312"/>
                  <a:pt x="2475775" y="594495"/>
                  <a:pt x="2542974" y="549520"/>
                </a:cubicBezTo>
                <a:lnTo>
                  <a:pt x="2550359" y="543530"/>
                </a:lnTo>
                <a:lnTo>
                  <a:pt x="2557871" y="539393"/>
                </a:lnTo>
                <a:cubicBezTo>
                  <a:pt x="2625070" y="494541"/>
                  <a:pt x="2666634" y="432578"/>
                  <a:pt x="2666634" y="364136"/>
                </a:cubicBezTo>
                <a:cubicBezTo>
                  <a:pt x="2666634" y="261473"/>
                  <a:pt x="2573115" y="173389"/>
                  <a:pt x="2439835" y="135763"/>
                </a:cubicBezTo>
                <a:lnTo>
                  <a:pt x="2397356" y="126961"/>
                </a:lnTo>
                <a:lnTo>
                  <a:pt x="2397356" y="0"/>
                </a:lnTo>
                <a:lnTo>
                  <a:pt x="3629788" y="0"/>
                </a:lnTo>
                <a:lnTo>
                  <a:pt x="3629788" y="5530"/>
                </a:lnTo>
                <a:lnTo>
                  <a:pt x="3623965" y="5550"/>
                </a:lnTo>
                <a:lnTo>
                  <a:pt x="3623966" y="5550"/>
                </a:lnTo>
                <a:lnTo>
                  <a:pt x="3629788" y="744900"/>
                </a:lnTo>
                <a:lnTo>
                  <a:pt x="3629788" y="835398"/>
                </a:lnTo>
                <a:lnTo>
                  <a:pt x="3630501" y="835398"/>
                </a:lnTo>
                <a:lnTo>
                  <a:pt x="3630606" y="848780"/>
                </a:lnTo>
                <a:lnTo>
                  <a:pt x="3842253" y="848780"/>
                </a:lnTo>
                <a:lnTo>
                  <a:pt x="3855441" y="820425"/>
                </a:lnTo>
                <a:cubicBezTo>
                  <a:pt x="3911815" y="731467"/>
                  <a:pt x="4043787" y="669049"/>
                  <a:pt x="4197602" y="669049"/>
                </a:cubicBezTo>
                <a:cubicBezTo>
                  <a:pt x="4274509" y="669049"/>
                  <a:pt x="4345956" y="684654"/>
                  <a:pt x="4405223" y="711378"/>
                </a:cubicBezTo>
                <a:lnTo>
                  <a:pt x="4443384" y="732394"/>
                </a:lnTo>
                <a:lnTo>
                  <a:pt x="4483276" y="764752"/>
                </a:lnTo>
                <a:cubicBezTo>
                  <a:pt x="4523316" y="804417"/>
                  <a:pt x="4546696" y="852234"/>
                  <a:pt x="4546696" y="903705"/>
                </a:cubicBezTo>
                <a:cubicBezTo>
                  <a:pt x="4546696" y="1040962"/>
                  <a:pt x="4380440" y="1152232"/>
                  <a:pt x="4175354" y="1152232"/>
                </a:cubicBezTo>
                <a:cubicBezTo>
                  <a:pt x="4136900" y="1152232"/>
                  <a:pt x="4099812" y="1148320"/>
                  <a:pt x="4064929" y="1141059"/>
                </a:cubicBezTo>
                <a:lnTo>
                  <a:pt x="3970755" y="1110760"/>
                </a:lnTo>
                <a:lnTo>
                  <a:pt x="3911056" y="1074554"/>
                </a:lnTo>
                <a:cubicBezTo>
                  <a:pt x="3888353" y="1056193"/>
                  <a:pt x="3869534" y="1035612"/>
                  <a:pt x="3855441" y="1013373"/>
                </a:cubicBezTo>
                <a:lnTo>
                  <a:pt x="3842255" y="985020"/>
                </a:lnTo>
                <a:lnTo>
                  <a:pt x="3826040" y="985020"/>
                </a:lnTo>
                <a:lnTo>
                  <a:pt x="3820006" y="972010"/>
                </a:lnTo>
                <a:lnTo>
                  <a:pt x="3629788" y="972010"/>
                </a:lnTo>
                <a:lnTo>
                  <a:pt x="3629788" y="1101013"/>
                </a:lnTo>
                <a:lnTo>
                  <a:pt x="3629101" y="1186822"/>
                </a:lnTo>
                <a:lnTo>
                  <a:pt x="3623969" y="1186822"/>
                </a:lnTo>
                <a:lnTo>
                  <a:pt x="3623969" y="1817543"/>
                </a:lnTo>
                <a:lnTo>
                  <a:pt x="2684809" y="1817543"/>
                </a:lnTo>
                <a:lnTo>
                  <a:pt x="2684809" y="1817541"/>
                </a:lnTo>
                <a:lnTo>
                  <a:pt x="914969" y="1817541"/>
                </a:lnTo>
                <a:lnTo>
                  <a:pt x="914969" y="1817540"/>
                </a:lnTo>
                <a:lnTo>
                  <a:pt x="914885" y="1806948"/>
                </a:lnTo>
                <a:lnTo>
                  <a:pt x="941286" y="1806948"/>
                </a:lnTo>
                <a:lnTo>
                  <a:pt x="934639" y="973295"/>
                </a:lnTo>
                <a:lnTo>
                  <a:pt x="934639" y="963720"/>
                </a:lnTo>
                <a:lnTo>
                  <a:pt x="723850" y="963720"/>
                </a:lnTo>
                <a:lnTo>
                  <a:pt x="720009" y="972011"/>
                </a:lnTo>
                <a:lnTo>
                  <a:pt x="696682" y="972011"/>
                </a:lnTo>
                <a:lnTo>
                  <a:pt x="683496" y="1000442"/>
                </a:lnTo>
                <a:cubicBezTo>
                  <a:pt x="655309" y="1045042"/>
                  <a:pt x="608223" y="1082989"/>
                  <a:pt x="548956" y="1109786"/>
                </a:cubicBezTo>
                <a:lnTo>
                  <a:pt x="478539" y="1132443"/>
                </a:lnTo>
                <a:lnTo>
                  <a:pt x="369891" y="1143449"/>
                </a:lnTo>
                <a:cubicBezTo>
                  <a:pt x="165606" y="1143449"/>
                  <a:pt x="0" y="1032482"/>
                  <a:pt x="0" y="895599"/>
                </a:cubicBezTo>
                <a:cubicBezTo>
                  <a:pt x="0" y="810047"/>
                  <a:pt x="64690" y="734618"/>
                  <a:pt x="163081" y="690077"/>
                </a:cubicBezTo>
                <a:lnTo>
                  <a:pt x="216722" y="670568"/>
                </a:lnTo>
                <a:lnTo>
                  <a:pt x="266498" y="660227"/>
                </a:lnTo>
                <a:cubicBezTo>
                  <a:pt x="290671" y="656917"/>
                  <a:pt x="315700" y="655178"/>
                  <a:pt x="341336" y="655178"/>
                </a:cubicBezTo>
                <a:cubicBezTo>
                  <a:pt x="495150" y="655178"/>
                  <a:pt x="627122" y="717766"/>
                  <a:pt x="683496" y="806967"/>
                </a:cubicBezTo>
                <a:lnTo>
                  <a:pt x="696684" y="835399"/>
                </a:lnTo>
                <a:lnTo>
                  <a:pt x="908331" y="835399"/>
                </a:lnTo>
                <a:lnTo>
                  <a:pt x="908393" y="827479"/>
                </a:lnTo>
                <a:lnTo>
                  <a:pt x="934672" y="827479"/>
                </a:lnTo>
                <a:lnTo>
                  <a:pt x="941163" y="0"/>
                </a:lnTo>
                <a:close/>
              </a:path>
            </a:pathLst>
          </a:cu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72339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8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3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8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3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8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30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800"/>
                            </p:stCondLst>
                            <p:childTnLst>
                              <p:par>
                                <p:cTn id="46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19084</TotalTime>
  <Words>1615</Words>
  <Application>Microsoft Office PowerPoint</Application>
  <PresentationFormat>Widescreen</PresentationFormat>
  <Paragraphs>456</Paragraphs>
  <Slides>33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33</vt:i4>
      </vt:variant>
    </vt:vector>
  </HeadingPairs>
  <TitlesOfParts>
    <vt:vector size="42" baseType="lpstr">
      <vt:lpstr>Aptos</vt:lpstr>
      <vt:lpstr>Aptos Narrow</vt:lpstr>
      <vt:lpstr>Arial</vt:lpstr>
      <vt:lpstr>Arial MT</vt:lpstr>
      <vt:lpstr>Calibri</vt:lpstr>
      <vt:lpstr>Open Sans</vt:lpstr>
      <vt:lpstr>Times New Roman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Marcelo Chaves Moreira</dc:creator>
  <cp:lastModifiedBy>Marcelo Chaves Moreira</cp:lastModifiedBy>
  <cp:revision>8</cp:revision>
  <dcterms:created xsi:type="dcterms:W3CDTF">2024-09-19T14:06:53Z</dcterms:created>
  <dcterms:modified xsi:type="dcterms:W3CDTF">2024-11-18T19:48:36Z</dcterms:modified>
</cp:coreProperties>
</file>