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316" r:id="rId5"/>
    <p:sldId id="259" r:id="rId6"/>
    <p:sldId id="260" r:id="rId7"/>
    <p:sldId id="315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70E904-8D64-44EA-9BCC-985012C4578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216C905-0920-41E6-BD4F-0076C516C630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</a:rPr>
            <a:t>Grande influência internacional no desenho de exploração econômica do território;</a:t>
          </a:r>
          <a:endParaRPr lang="pt-BR" sz="1400" dirty="0"/>
        </a:p>
      </dgm:t>
    </dgm:pt>
    <dgm:pt modelId="{CC798C11-32FD-41B7-8B44-48BF1D0A08CD}" type="parTrans" cxnId="{4EACF88D-6F55-4F0C-B366-CF90D79597A3}">
      <dgm:prSet/>
      <dgm:spPr/>
      <dgm:t>
        <a:bodyPr/>
        <a:lstStyle/>
        <a:p>
          <a:endParaRPr lang="pt-BR" sz="1400"/>
        </a:p>
      </dgm:t>
    </dgm:pt>
    <dgm:pt modelId="{C65C8775-849F-4222-8474-92FB6F0C15E2}" type="sibTrans" cxnId="{4EACF88D-6F55-4F0C-B366-CF90D79597A3}">
      <dgm:prSet/>
      <dgm:spPr/>
      <dgm:t>
        <a:bodyPr/>
        <a:lstStyle/>
        <a:p>
          <a:endParaRPr lang="pt-BR" sz="1400"/>
        </a:p>
      </dgm:t>
    </dgm:pt>
    <dgm:pt modelId="{0260C5D1-C5B5-47B5-8116-542EE8536FC2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</a:rPr>
            <a:t>Segregação territorial e política;</a:t>
          </a:r>
          <a:endParaRPr lang="pt-BR" sz="1400" dirty="0"/>
        </a:p>
      </dgm:t>
    </dgm:pt>
    <dgm:pt modelId="{2354351B-E716-4890-AA5E-CD23E515C601}" type="parTrans" cxnId="{13451852-4419-43DF-A663-3A0CAFF1F58B}">
      <dgm:prSet/>
      <dgm:spPr/>
      <dgm:t>
        <a:bodyPr/>
        <a:lstStyle/>
        <a:p>
          <a:endParaRPr lang="pt-BR" sz="1400"/>
        </a:p>
      </dgm:t>
    </dgm:pt>
    <dgm:pt modelId="{4B9278E1-0A72-4A1B-8D91-FCBA08F705B1}" type="sibTrans" cxnId="{13451852-4419-43DF-A663-3A0CAFF1F58B}">
      <dgm:prSet/>
      <dgm:spPr/>
      <dgm:t>
        <a:bodyPr/>
        <a:lstStyle/>
        <a:p>
          <a:endParaRPr lang="pt-BR" sz="1400"/>
        </a:p>
      </dgm:t>
    </dgm:pt>
    <dgm:pt modelId="{FE014A66-3C9A-4B44-B73F-B6F4D496402F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</a:rPr>
            <a:t>Ausência de participação social na construção de um país independente; </a:t>
          </a:r>
          <a:endParaRPr lang="pt-BR" sz="1400" dirty="0"/>
        </a:p>
      </dgm:t>
    </dgm:pt>
    <dgm:pt modelId="{A2205E04-52C6-4545-AD57-86300315030E}" type="parTrans" cxnId="{0DE834EC-8CD8-42F0-813D-3974B27B393F}">
      <dgm:prSet/>
      <dgm:spPr/>
      <dgm:t>
        <a:bodyPr/>
        <a:lstStyle/>
        <a:p>
          <a:endParaRPr lang="pt-BR" sz="1400"/>
        </a:p>
      </dgm:t>
    </dgm:pt>
    <dgm:pt modelId="{4207F475-7851-4442-AB5B-94485DF08EEA}" type="sibTrans" cxnId="{0DE834EC-8CD8-42F0-813D-3974B27B393F}">
      <dgm:prSet/>
      <dgm:spPr/>
      <dgm:t>
        <a:bodyPr/>
        <a:lstStyle/>
        <a:p>
          <a:endParaRPr lang="pt-BR" sz="1400"/>
        </a:p>
      </dgm:t>
    </dgm:pt>
    <dgm:pt modelId="{C9FC151C-ED41-4966-816C-4403FCD62EC5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</a:rPr>
            <a:t>Tentativa de governança sem universalização dos direitos básicos que assegurem cidadania;</a:t>
          </a:r>
          <a:endParaRPr lang="pt-BR" sz="1400" dirty="0"/>
        </a:p>
      </dgm:t>
    </dgm:pt>
    <dgm:pt modelId="{FA28C495-A01B-4B5B-933D-5661E7B77E93}" type="parTrans" cxnId="{8F114BF1-E6E5-48B3-87B4-1356F4815830}">
      <dgm:prSet/>
      <dgm:spPr/>
      <dgm:t>
        <a:bodyPr/>
        <a:lstStyle/>
        <a:p>
          <a:endParaRPr lang="pt-BR" sz="1400"/>
        </a:p>
      </dgm:t>
    </dgm:pt>
    <dgm:pt modelId="{BBCBD868-E60E-4AB5-AF48-4C6F159F5C95}" type="sibTrans" cxnId="{8F114BF1-E6E5-48B3-87B4-1356F4815830}">
      <dgm:prSet/>
      <dgm:spPr/>
      <dgm:t>
        <a:bodyPr/>
        <a:lstStyle/>
        <a:p>
          <a:endParaRPr lang="pt-BR" sz="1400"/>
        </a:p>
      </dgm:t>
    </dgm:pt>
    <dgm:pt modelId="{AE920E48-BF86-42E2-A99B-87F4A6FE4F75}">
      <dgm:prSet phldrT="[Texto]" custT="1"/>
      <dgm:spPr/>
      <dgm:t>
        <a:bodyPr/>
        <a:lstStyle/>
        <a:p>
          <a:r>
            <a:rPr lang="pt-BR" sz="14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ea typeface="DejaVu Sans"/>
            </a:rPr>
            <a:t>Insuficiência  ou ausência de integração com outras políticas públicas (gestão das águas, meio ambiente, saneamento básico, regularização fundiária, desenvolvimento territorial)</a:t>
          </a:r>
          <a:endParaRPr lang="pt-BR" sz="1400" dirty="0"/>
        </a:p>
      </dgm:t>
    </dgm:pt>
    <dgm:pt modelId="{DAD43186-E2B0-45B3-8C3F-A3A9020A7A74}" type="parTrans" cxnId="{C5610971-EA49-458A-8AAD-365F67F8C9DA}">
      <dgm:prSet/>
      <dgm:spPr/>
      <dgm:t>
        <a:bodyPr/>
        <a:lstStyle/>
        <a:p>
          <a:endParaRPr lang="pt-BR" sz="1400"/>
        </a:p>
      </dgm:t>
    </dgm:pt>
    <dgm:pt modelId="{A3FB1DCD-F9C0-411A-B61D-8B5E0351F2BE}" type="sibTrans" cxnId="{C5610971-EA49-458A-8AAD-365F67F8C9DA}">
      <dgm:prSet/>
      <dgm:spPr/>
      <dgm:t>
        <a:bodyPr/>
        <a:lstStyle/>
        <a:p>
          <a:endParaRPr lang="pt-BR" sz="1400"/>
        </a:p>
      </dgm:t>
    </dgm:pt>
    <dgm:pt modelId="{A4BA7AC5-882E-47BB-A384-B86504CA1B5D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</a:rPr>
            <a:t>Água como insumo e a luta pelo direito de acesso à água (quantidade\qualidade); </a:t>
          </a:r>
          <a:endParaRPr lang="pt-BR" sz="1400" dirty="0"/>
        </a:p>
      </dgm:t>
    </dgm:pt>
    <dgm:pt modelId="{54CFB310-7607-4A57-8216-E94A173856C3}" type="parTrans" cxnId="{B080B098-51BE-4705-A94A-00F949A5F1F7}">
      <dgm:prSet/>
      <dgm:spPr/>
      <dgm:t>
        <a:bodyPr/>
        <a:lstStyle/>
        <a:p>
          <a:endParaRPr lang="pt-BR" sz="1400"/>
        </a:p>
      </dgm:t>
    </dgm:pt>
    <dgm:pt modelId="{BE054BBD-AACF-4A3B-BA43-23286DA98372}" type="sibTrans" cxnId="{B080B098-51BE-4705-A94A-00F949A5F1F7}">
      <dgm:prSet/>
      <dgm:spPr/>
      <dgm:t>
        <a:bodyPr/>
        <a:lstStyle/>
        <a:p>
          <a:endParaRPr lang="pt-BR" sz="1400"/>
        </a:p>
      </dgm:t>
    </dgm:pt>
    <dgm:pt modelId="{5B8D525B-B2EA-410C-8696-7DB390D90257}">
      <dgm:prSet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</a:rPr>
            <a:t>Ambientalismo liberal e Consumismo Verde que não dialogam com a necessidade de adaptação às mudanças climáticas </a:t>
          </a:r>
        </a:p>
      </dgm:t>
    </dgm:pt>
    <dgm:pt modelId="{F1E82B4D-38E7-4933-AAED-3837737FDBB0}" type="parTrans" cxnId="{EE8BA9BF-131B-4DCE-81F8-2E5FB94AA587}">
      <dgm:prSet/>
      <dgm:spPr/>
      <dgm:t>
        <a:bodyPr/>
        <a:lstStyle/>
        <a:p>
          <a:endParaRPr lang="pt-BR" sz="1400"/>
        </a:p>
      </dgm:t>
    </dgm:pt>
    <dgm:pt modelId="{12F9DCBE-A690-487F-B46A-B9698790D491}" type="sibTrans" cxnId="{EE8BA9BF-131B-4DCE-81F8-2E5FB94AA587}">
      <dgm:prSet/>
      <dgm:spPr/>
      <dgm:t>
        <a:bodyPr/>
        <a:lstStyle/>
        <a:p>
          <a:endParaRPr lang="pt-BR" sz="1400"/>
        </a:p>
      </dgm:t>
    </dgm:pt>
    <dgm:pt modelId="{8C4DCFD3-B5D3-41CD-A84E-C8CA11AEC585}" type="pres">
      <dgm:prSet presAssocID="{B070E904-8D64-44EA-9BCC-985012C45784}" presName="linear" presStyleCnt="0">
        <dgm:presLayoutVars>
          <dgm:dir/>
          <dgm:animLvl val="lvl"/>
          <dgm:resizeHandles val="exact"/>
        </dgm:presLayoutVars>
      </dgm:prSet>
      <dgm:spPr/>
    </dgm:pt>
    <dgm:pt modelId="{677002B8-15E7-4112-BA33-AD3466B7D0A6}" type="pres">
      <dgm:prSet presAssocID="{D216C905-0920-41E6-BD4F-0076C516C630}" presName="parentLin" presStyleCnt="0"/>
      <dgm:spPr/>
    </dgm:pt>
    <dgm:pt modelId="{1416DF43-6441-43F0-A1E0-C8047456A7DF}" type="pres">
      <dgm:prSet presAssocID="{D216C905-0920-41E6-BD4F-0076C516C630}" presName="parentLeftMargin" presStyleLbl="node1" presStyleIdx="0" presStyleCnt="7"/>
      <dgm:spPr/>
    </dgm:pt>
    <dgm:pt modelId="{E43D5B15-2B5D-48C0-8170-712661256D51}" type="pres">
      <dgm:prSet presAssocID="{D216C905-0920-41E6-BD4F-0076C516C630}" presName="parentText" presStyleLbl="node1" presStyleIdx="0" presStyleCnt="7" custScaleX="142857" custScaleY="201780">
        <dgm:presLayoutVars>
          <dgm:chMax val="0"/>
          <dgm:bulletEnabled val="1"/>
        </dgm:presLayoutVars>
      </dgm:prSet>
      <dgm:spPr/>
    </dgm:pt>
    <dgm:pt modelId="{33B98394-D2CF-4D27-BAB2-3DE8F24C5E03}" type="pres">
      <dgm:prSet presAssocID="{D216C905-0920-41E6-BD4F-0076C516C630}" presName="negativeSpace" presStyleCnt="0"/>
      <dgm:spPr/>
    </dgm:pt>
    <dgm:pt modelId="{6AF1E8ED-0DE1-4E12-9AE1-2FE6D124F9F7}" type="pres">
      <dgm:prSet presAssocID="{D216C905-0920-41E6-BD4F-0076C516C630}" presName="childText" presStyleLbl="conFgAcc1" presStyleIdx="0" presStyleCnt="7">
        <dgm:presLayoutVars>
          <dgm:bulletEnabled val="1"/>
        </dgm:presLayoutVars>
      </dgm:prSet>
      <dgm:spPr/>
    </dgm:pt>
    <dgm:pt modelId="{AFF1873C-477C-40C8-8D55-12EE69EA86DF}" type="pres">
      <dgm:prSet presAssocID="{C65C8775-849F-4222-8474-92FB6F0C15E2}" presName="spaceBetweenRectangles" presStyleCnt="0"/>
      <dgm:spPr/>
    </dgm:pt>
    <dgm:pt modelId="{5C5E1845-9330-44E6-B9D1-5E2AA1CA9D26}" type="pres">
      <dgm:prSet presAssocID="{0260C5D1-C5B5-47B5-8116-542EE8536FC2}" presName="parentLin" presStyleCnt="0"/>
      <dgm:spPr/>
    </dgm:pt>
    <dgm:pt modelId="{A5292ABF-12A8-49F5-8FEE-46CDE0AC4A1F}" type="pres">
      <dgm:prSet presAssocID="{0260C5D1-C5B5-47B5-8116-542EE8536FC2}" presName="parentLeftMargin" presStyleLbl="node1" presStyleIdx="0" presStyleCnt="7"/>
      <dgm:spPr/>
    </dgm:pt>
    <dgm:pt modelId="{68950E05-6F7E-49C0-8C09-1754019E8CDA}" type="pres">
      <dgm:prSet presAssocID="{0260C5D1-C5B5-47B5-8116-542EE8536FC2}" presName="parentText" presStyleLbl="node1" presStyleIdx="1" presStyleCnt="7" custScaleX="142857" custScaleY="113112">
        <dgm:presLayoutVars>
          <dgm:chMax val="0"/>
          <dgm:bulletEnabled val="1"/>
        </dgm:presLayoutVars>
      </dgm:prSet>
      <dgm:spPr/>
    </dgm:pt>
    <dgm:pt modelId="{9E9206CE-8DC9-4505-ADE2-469021918197}" type="pres">
      <dgm:prSet presAssocID="{0260C5D1-C5B5-47B5-8116-542EE8536FC2}" presName="negativeSpace" presStyleCnt="0"/>
      <dgm:spPr/>
    </dgm:pt>
    <dgm:pt modelId="{41056A5A-F322-4A3A-9CC6-EBDEF1A90CDF}" type="pres">
      <dgm:prSet presAssocID="{0260C5D1-C5B5-47B5-8116-542EE8536FC2}" presName="childText" presStyleLbl="conFgAcc1" presStyleIdx="1" presStyleCnt="7">
        <dgm:presLayoutVars>
          <dgm:bulletEnabled val="1"/>
        </dgm:presLayoutVars>
      </dgm:prSet>
      <dgm:spPr/>
    </dgm:pt>
    <dgm:pt modelId="{5F78CEE7-96A9-46FE-BC87-26802BB164CC}" type="pres">
      <dgm:prSet presAssocID="{4B9278E1-0A72-4A1B-8D91-FCBA08F705B1}" presName="spaceBetweenRectangles" presStyleCnt="0"/>
      <dgm:spPr/>
    </dgm:pt>
    <dgm:pt modelId="{CBACC27A-2771-4F3F-85C2-3461F79281D7}" type="pres">
      <dgm:prSet presAssocID="{FE014A66-3C9A-4B44-B73F-B6F4D496402F}" presName="parentLin" presStyleCnt="0"/>
      <dgm:spPr/>
    </dgm:pt>
    <dgm:pt modelId="{B3F08934-38E5-41EB-B32D-65E5CE6B2E78}" type="pres">
      <dgm:prSet presAssocID="{FE014A66-3C9A-4B44-B73F-B6F4D496402F}" presName="parentLeftMargin" presStyleLbl="node1" presStyleIdx="1" presStyleCnt="7"/>
      <dgm:spPr/>
    </dgm:pt>
    <dgm:pt modelId="{EBAB0ACB-CAA0-41D8-BDDF-681834097604}" type="pres">
      <dgm:prSet presAssocID="{FE014A66-3C9A-4B44-B73F-B6F4D496402F}" presName="parentText" presStyleLbl="node1" presStyleIdx="2" presStyleCnt="7" custScaleX="141810" custScaleY="145691">
        <dgm:presLayoutVars>
          <dgm:chMax val="0"/>
          <dgm:bulletEnabled val="1"/>
        </dgm:presLayoutVars>
      </dgm:prSet>
      <dgm:spPr/>
    </dgm:pt>
    <dgm:pt modelId="{2E00B172-3B6A-44D0-84E1-6AD76DAD39BA}" type="pres">
      <dgm:prSet presAssocID="{FE014A66-3C9A-4B44-B73F-B6F4D496402F}" presName="negativeSpace" presStyleCnt="0"/>
      <dgm:spPr/>
    </dgm:pt>
    <dgm:pt modelId="{908C95E6-93DE-460C-A07F-5E2FB0081652}" type="pres">
      <dgm:prSet presAssocID="{FE014A66-3C9A-4B44-B73F-B6F4D496402F}" presName="childText" presStyleLbl="conFgAcc1" presStyleIdx="2" presStyleCnt="7">
        <dgm:presLayoutVars>
          <dgm:bulletEnabled val="1"/>
        </dgm:presLayoutVars>
      </dgm:prSet>
      <dgm:spPr/>
    </dgm:pt>
    <dgm:pt modelId="{D5E5C20E-785E-4C53-A436-6CDC13788C37}" type="pres">
      <dgm:prSet presAssocID="{4207F475-7851-4442-AB5B-94485DF08EEA}" presName="spaceBetweenRectangles" presStyleCnt="0"/>
      <dgm:spPr/>
    </dgm:pt>
    <dgm:pt modelId="{600DB709-DC2A-4811-B17B-E036069F9309}" type="pres">
      <dgm:prSet presAssocID="{C9FC151C-ED41-4966-816C-4403FCD62EC5}" presName="parentLin" presStyleCnt="0"/>
      <dgm:spPr/>
    </dgm:pt>
    <dgm:pt modelId="{6B912673-E542-47F7-9BE8-26BDEC44ACFB}" type="pres">
      <dgm:prSet presAssocID="{C9FC151C-ED41-4966-816C-4403FCD62EC5}" presName="parentLeftMargin" presStyleLbl="node1" presStyleIdx="2" presStyleCnt="7"/>
      <dgm:spPr/>
    </dgm:pt>
    <dgm:pt modelId="{CAAE00A3-4CF8-4996-827E-BE2981A99C76}" type="pres">
      <dgm:prSet presAssocID="{C9FC151C-ED41-4966-816C-4403FCD62EC5}" presName="parentText" presStyleLbl="node1" presStyleIdx="3" presStyleCnt="7" custScaleX="137816" custScaleY="207366">
        <dgm:presLayoutVars>
          <dgm:chMax val="0"/>
          <dgm:bulletEnabled val="1"/>
        </dgm:presLayoutVars>
      </dgm:prSet>
      <dgm:spPr/>
    </dgm:pt>
    <dgm:pt modelId="{62B4C692-68CE-4A33-8EB2-4D5DDB4CD02F}" type="pres">
      <dgm:prSet presAssocID="{C9FC151C-ED41-4966-816C-4403FCD62EC5}" presName="negativeSpace" presStyleCnt="0"/>
      <dgm:spPr/>
    </dgm:pt>
    <dgm:pt modelId="{9A6693F4-ABE8-45AC-9C39-0B2A66C4D9CF}" type="pres">
      <dgm:prSet presAssocID="{C9FC151C-ED41-4966-816C-4403FCD62EC5}" presName="childText" presStyleLbl="conFgAcc1" presStyleIdx="3" presStyleCnt="7">
        <dgm:presLayoutVars>
          <dgm:bulletEnabled val="1"/>
        </dgm:presLayoutVars>
      </dgm:prSet>
      <dgm:spPr/>
    </dgm:pt>
    <dgm:pt modelId="{25DD9F0C-9AC8-4366-830B-DFEA5C60311A}" type="pres">
      <dgm:prSet presAssocID="{BBCBD868-E60E-4AB5-AF48-4C6F159F5C95}" presName="spaceBetweenRectangles" presStyleCnt="0"/>
      <dgm:spPr/>
    </dgm:pt>
    <dgm:pt modelId="{75883EB1-D02D-49E9-850E-C24ED4F399E2}" type="pres">
      <dgm:prSet presAssocID="{AE920E48-BF86-42E2-A99B-87F4A6FE4F75}" presName="parentLin" presStyleCnt="0"/>
      <dgm:spPr/>
    </dgm:pt>
    <dgm:pt modelId="{3AE0BFDA-7D9F-4063-90B8-18DD3B7DCC10}" type="pres">
      <dgm:prSet presAssocID="{AE920E48-BF86-42E2-A99B-87F4A6FE4F75}" presName="parentLeftMargin" presStyleLbl="node1" presStyleIdx="3" presStyleCnt="7"/>
      <dgm:spPr/>
    </dgm:pt>
    <dgm:pt modelId="{788923C5-3313-410C-8CD4-2AE7DC4EC013}" type="pres">
      <dgm:prSet presAssocID="{AE920E48-BF86-42E2-A99B-87F4A6FE4F75}" presName="parentText" presStyleLbl="node1" presStyleIdx="4" presStyleCnt="7" custScaleX="142857" custScaleY="251312">
        <dgm:presLayoutVars>
          <dgm:chMax val="0"/>
          <dgm:bulletEnabled val="1"/>
        </dgm:presLayoutVars>
      </dgm:prSet>
      <dgm:spPr/>
    </dgm:pt>
    <dgm:pt modelId="{36461AF2-B223-422F-A182-68B43FD38C8A}" type="pres">
      <dgm:prSet presAssocID="{AE920E48-BF86-42E2-A99B-87F4A6FE4F75}" presName="negativeSpace" presStyleCnt="0"/>
      <dgm:spPr/>
    </dgm:pt>
    <dgm:pt modelId="{9BF1E0E6-4233-4737-BF8F-F9861B4A42B5}" type="pres">
      <dgm:prSet presAssocID="{AE920E48-BF86-42E2-A99B-87F4A6FE4F75}" presName="childText" presStyleLbl="conFgAcc1" presStyleIdx="4" presStyleCnt="7">
        <dgm:presLayoutVars>
          <dgm:bulletEnabled val="1"/>
        </dgm:presLayoutVars>
      </dgm:prSet>
      <dgm:spPr/>
    </dgm:pt>
    <dgm:pt modelId="{C4D75800-275F-4C7A-94E1-8909AA4C37D6}" type="pres">
      <dgm:prSet presAssocID="{A3FB1DCD-F9C0-411A-B61D-8B5E0351F2BE}" presName="spaceBetweenRectangles" presStyleCnt="0"/>
      <dgm:spPr/>
    </dgm:pt>
    <dgm:pt modelId="{487B3353-2546-4BDB-97B9-9659ACC2F17E}" type="pres">
      <dgm:prSet presAssocID="{A4BA7AC5-882E-47BB-A384-B86504CA1B5D}" presName="parentLin" presStyleCnt="0"/>
      <dgm:spPr/>
    </dgm:pt>
    <dgm:pt modelId="{7675F2BC-2D2E-4164-B9EC-40C24EC1D66D}" type="pres">
      <dgm:prSet presAssocID="{A4BA7AC5-882E-47BB-A384-B86504CA1B5D}" presName="parentLeftMargin" presStyleLbl="node1" presStyleIdx="4" presStyleCnt="7"/>
      <dgm:spPr/>
    </dgm:pt>
    <dgm:pt modelId="{B66FD4B9-BC2E-422F-A43E-D8B2442BB00E}" type="pres">
      <dgm:prSet presAssocID="{A4BA7AC5-882E-47BB-A384-B86504CA1B5D}" presName="parentText" presStyleLbl="node1" presStyleIdx="5" presStyleCnt="7" custScaleX="136584" custScaleY="183077">
        <dgm:presLayoutVars>
          <dgm:chMax val="0"/>
          <dgm:bulletEnabled val="1"/>
        </dgm:presLayoutVars>
      </dgm:prSet>
      <dgm:spPr/>
    </dgm:pt>
    <dgm:pt modelId="{C531B69A-8B62-44E1-929D-D059D6D54ECF}" type="pres">
      <dgm:prSet presAssocID="{A4BA7AC5-882E-47BB-A384-B86504CA1B5D}" presName="negativeSpace" presStyleCnt="0"/>
      <dgm:spPr/>
    </dgm:pt>
    <dgm:pt modelId="{EF8AA479-855B-4198-AD39-3FD0966CEE9F}" type="pres">
      <dgm:prSet presAssocID="{A4BA7AC5-882E-47BB-A384-B86504CA1B5D}" presName="childText" presStyleLbl="conFgAcc1" presStyleIdx="5" presStyleCnt="7">
        <dgm:presLayoutVars>
          <dgm:bulletEnabled val="1"/>
        </dgm:presLayoutVars>
      </dgm:prSet>
      <dgm:spPr/>
    </dgm:pt>
    <dgm:pt modelId="{91D2A113-6BEE-4BEE-BC87-D5B954D89198}" type="pres">
      <dgm:prSet presAssocID="{BE054BBD-AACF-4A3B-BA43-23286DA98372}" presName="spaceBetweenRectangles" presStyleCnt="0"/>
      <dgm:spPr/>
    </dgm:pt>
    <dgm:pt modelId="{2DB02B9E-2487-4BF8-BED8-3DB2804F59DA}" type="pres">
      <dgm:prSet presAssocID="{5B8D525B-B2EA-410C-8696-7DB390D90257}" presName="parentLin" presStyleCnt="0"/>
      <dgm:spPr/>
    </dgm:pt>
    <dgm:pt modelId="{276D57F9-BD17-4917-AA8A-1EFCC2A4700B}" type="pres">
      <dgm:prSet presAssocID="{5B8D525B-B2EA-410C-8696-7DB390D90257}" presName="parentLeftMargin" presStyleLbl="node1" presStyleIdx="5" presStyleCnt="7"/>
      <dgm:spPr/>
    </dgm:pt>
    <dgm:pt modelId="{4B75B264-EF55-445E-825F-940A22147F41}" type="pres">
      <dgm:prSet presAssocID="{5B8D525B-B2EA-410C-8696-7DB390D90257}" presName="parentText" presStyleLbl="node1" presStyleIdx="6" presStyleCnt="7" custScaleX="142857" custScaleY="188508">
        <dgm:presLayoutVars>
          <dgm:chMax val="0"/>
          <dgm:bulletEnabled val="1"/>
        </dgm:presLayoutVars>
      </dgm:prSet>
      <dgm:spPr/>
    </dgm:pt>
    <dgm:pt modelId="{4BC0B4B9-E536-4066-AAD8-94BA053DF91F}" type="pres">
      <dgm:prSet presAssocID="{5B8D525B-B2EA-410C-8696-7DB390D90257}" presName="negativeSpace" presStyleCnt="0"/>
      <dgm:spPr/>
    </dgm:pt>
    <dgm:pt modelId="{DD4D587B-2B80-4799-A1C1-A5AF63E3A2D5}" type="pres">
      <dgm:prSet presAssocID="{5B8D525B-B2EA-410C-8696-7DB390D90257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2AE3D407-358E-4416-A1A7-6246DDE408EC}" type="presOf" srcId="{D216C905-0920-41E6-BD4F-0076C516C630}" destId="{1416DF43-6441-43F0-A1E0-C8047456A7DF}" srcOrd="0" destOrd="0" presId="urn:microsoft.com/office/officeart/2005/8/layout/list1"/>
    <dgm:cxn modelId="{270FEE23-9A2A-4117-8853-201B9484B85D}" type="presOf" srcId="{FE014A66-3C9A-4B44-B73F-B6F4D496402F}" destId="{B3F08934-38E5-41EB-B32D-65E5CE6B2E78}" srcOrd="0" destOrd="0" presId="urn:microsoft.com/office/officeart/2005/8/layout/list1"/>
    <dgm:cxn modelId="{F538FB31-8B4F-4C55-949B-EBCFCB61D49F}" type="presOf" srcId="{A4BA7AC5-882E-47BB-A384-B86504CA1B5D}" destId="{7675F2BC-2D2E-4164-B9EC-40C24EC1D66D}" srcOrd="0" destOrd="0" presId="urn:microsoft.com/office/officeart/2005/8/layout/list1"/>
    <dgm:cxn modelId="{BB9F4D33-253D-4E53-950D-FD651E540FED}" type="presOf" srcId="{5B8D525B-B2EA-410C-8696-7DB390D90257}" destId="{276D57F9-BD17-4917-AA8A-1EFCC2A4700B}" srcOrd="0" destOrd="0" presId="urn:microsoft.com/office/officeart/2005/8/layout/list1"/>
    <dgm:cxn modelId="{E01EE135-E49E-4EC6-B032-AB38B114638F}" type="presOf" srcId="{0260C5D1-C5B5-47B5-8116-542EE8536FC2}" destId="{68950E05-6F7E-49C0-8C09-1754019E8CDA}" srcOrd="1" destOrd="0" presId="urn:microsoft.com/office/officeart/2005/8/layout/list1"/>
    <dgm:cxn modelId="{7090DC42-BCBD-4E7B-BD5E-B3FDE6554D65}" type="presOf" srcId="{C9FC151C-ED41-4966-816C-4403FCD62EC5}" destId="{CAAE00A3-4CF8-4996-827E-BE2981A99C76}" srcOrd="1" destOrd="0" presId="urn:microsoft.com/office/officeart/2005/8/layout/list1"/>
    <dgm:cxn modelId="{CAD4C844-4013-4BB4-B474-BA2F67A8B6B8}" type="presOf" srcId="{C9FC151C-ED41-4966-816C-4403FCD62EC5}" destId="{6B912673-E542-47F7-9BE8-26BDEC44ACFB}" srcOrd="0" destOrd="0" presId="urn:microsoft.com/office/officeart/2005/8/layout/list1"/>
    <dgm:cxn modelId="{3B9EE44D-CD27-49E3-977E-A2DEBDCFAD74}" type="presOf" srcId="{5B8D525B-B2EA-410C-8696-7DB390D90257}" destId="{4B75B264-EF55-445E-825F-940A22147F41}" srcOrd="1" destOrd="0" presId="urn:microsoft.com/office/officeart/2005/8/layout/list1"/>
    <dgm:cxn modelId="{C5610971-EA49-458A-8AAD-365F67F8C9DA}" srcId="{B070E904-8D64-44EA-9BCC-985012C45784}" destId="{AE920E48-BF86-42E2-A99B-87F4A6FE4F75}" srcOrd="4" destOrd="0" parTransId="{DAD43186-E2B0-45B3-8C3F-A3A9020A7A74}" sibTransId="{A3FB1DCD-F9C0-411A-B61D-8B5E0351F2BE}"/>
    <dgm:cxn modelId="{13451852-4419-43DF-A663-3A0CAFF1F58B}" srcId="{B070E904-8D64-44EA-9BCC-985012C45784}" destId="{0260C5D1-C5B5-47B5-8116-542EE8536FC2}" srcOrd="1" destOrd="0" parTransId="{2354351B-E716-4890-AA5E-CD23E515C601}" sibTransId="{4B9278E1-0A72-4A1B-8D91-FCBA08F705B1}"/>
    <dgm:cxn modelId="{4EACF88D-6F55-4F0C-B366-CF90D79597A3}" srcId="{B070E904-8D64-44EA-9BCC-985012C45784}" destId="{D216C905-0920-41E6-BD4F-0076C516C630}" srcOrd="0" destOrd="0" parTransId="{CC798C11-32FD-41B7-8B44-48BF1D0A08CD}" sibTransId="{C65C8775-849F-4222-8474-92FB6F0C15E2}"/>
    <dgm:cxn modelId="{3EF46F8F-CBA4-454D-AAEB-37BC8569BDA4}" type="presOf" srcId="{A4BA7AC5-882E-47BB-A384-B86504CA1B5D}" destId="{B66FD4B9-BC2E-422F-A43E-D8B2442BB00E}" srcOrd="1" destOrd="0" presId="urn:microsoft.com/office/officeart/2005/8/layout/list1"/>
    <dgm:cxn modelId="{CA4B9D8F-58CD-45A9-9F60-304DD61D5752}" type="presOf" srcId="{AE920E48-BF86-42E2-A99B-87F4A6FE4F75}" destId="{788923C5-3313-410C-8CD4-2AE7DC4EC013}" srcOrd="1" destOrd="0" presId="urn:microsoft.com/office/officeart/2005/8/layout/list1"/>
    <dgm:cxn modelId="{B080B098-51BE-4705-A94A-00F949A5F1F7}" srcId="{B070E904-8D64-44EA-9BCC-985012C45784}" destId="{A4BA7AC5-882E-47BB-A384-B86504CA1B5D}" srcOrd="5" destOrd="0" parTransId="{54CFB310-7607-4A57-8216-E94A173856C3}" sibTransId="{BE054BBD-AACF-4A3B-BA43-23286DA98372}"/>
    <dgm:cxn modelId="{2B785E9C-213B-4118-9AFC-1DD05AF71716}" type="presOf" srcId="{FE014A66-3C9A-4B44-B73F-B6F4D496402F}" destId="{EBAB0ACB-CAA0-41D8-BDDF-681834097604}" srcOrd="1" destOrd="0" presId="urn:microsoft.com/office/officeart/2005/8/layout/list1"/>
    <dgm:cxn modelId="{D9526BAF-EFD9-46EF-A2B5-90182F51372D}" type="presOf" srcId="{D216C905-0920-41E6-BD4F-0076C516C630}" destId="{E43D5B15-2B5D-48C0-8170-712661256D51}" srcOrd="1" destOrd="0" presId="urn:microsoft.com/office/officeart/2005/8/layout/list1"/>
    <dgm:cxn modelId="{BE3C16B0-314D-4B47-9821-759FC2AD7AB8}" type="presOf" srcId="{0260C5D1-C5B5-47B5-8116-542EE8536FC2}" destId="{A5292ABF-12A8-49F5-8FEE-46CDE0AC4A1F}" srcOrd="0" destOrd="0" presId="urn:microsoft.com/office/officeart/2005/8/layout/list1"/>
    <dgm:cxn modelId="{52B225BF-DAE8-4405-B51F-C34905FAC0CE}" type="presOf" srcId="{B070E904-8D64-44EA-9BCC-985012C45784}" destId="{8C4DCFD3-B5D3-41CD-A84E-C8CA11AEC585}" srcOrd="0" destOrd="0" presId="urn:microsoft.com/office/officeart/2005/8/layout/list1"/>
    <dgm:cxn modelId="{EE8BA9BF-131B-4DCE-81F8-2E5FB94AA587}" srcId="{B070E904-8D64-44EA-9BCC-985012C45784}" destId="{5B8D525B-B2EA-410C-8696-7DB390D90257}" srcOrd="6" destOrd="0" parTransId="{F1E82B4D-38E7-4933-AAED-3837737FDBB0}" sibTransId="{12F9DCBE-A690-487F-B46A-B9698790D491}"/>
    <dgm:cxn modelId="{0DE834EC-8CD8-42F0-813D-3974B27B393F}" srcId="{B070E904-8D64-44EA-9BCC-985012C45784}" destId="{FE014A66-3C9A-4B44-B73F-B6F4D496402F}" srcOrd="2" destOrd="0" parTransId="{A2205E04-52C6-4545-AD57-86300315030E}" sibTransId="{4207F475-7851-4442-AB5B-94485DF08EEA}"/>
    <dgm:cxn modelId="{8F114BF1-E6E5-48B3-87B4-1356F4815830}" srcId="{B070E904-8D64-44EA-9BCC-985012C45784}" destId="{C9FC151C-ED41-4966-816C-4403FCD62EC5}" srcOrd="3" destOrd="0" parTransId="{FA28C495-A01B-4B5B-933D-5661E7B77E93}" sibTransId="{BBCBD868-E60E-4AB5-AF48-4C6F159F5C95}"/>
    <dgm:cxn modelId="{DB93D4FB-746B-4322-97F5-DC3659DD9D69}" type="presOf" srcId="{AE920E48-BF86-42E2-A99B-87F4A6FE4F75}" destId="{3AE0BFDA-7D9F-4063-90B8-18DD3B7DCC10}" srcOrd="0" destOrd="0" presId="urn:microsoft.com/office/officeart/2005/8/layout/list1"/>
    <dgm:cxn modelId="{1638A0BC-FC11-4DAE-B49E-114CEF043F1A}" type="presParOf" srcId="{8C4DCFD3-B5D3-41CD-A84E-C8CA11AEC585}" destId="{677002B8-15E7-4112-BA33-AD3466B7D0A6}" srcOrd="0" destOrd="0" presId="urn:microsoft.com/office/officeart/2005/8/layout/list1"/>
    <dgm:cxn modelId="{2A7F9354-13E2-4791-BF19-25D5E263C75B}" type="presParOf" srcId="{677002B8-15E7-4112-BA33-AD3466B7D0A6}" destId="{1416DF43-6441-43F0-A1E0-C8047456A7DF}" srcOrd="0" destOrd="0" presId="urn:microsoft.com/office/officeart/2005/8/layout/list1"/>
    <dgm:cxn modelId="{EEF7449B-8B18-4CB7-ABA6-9D62271833F6}" type="presParOf" srcId="{677002B8-15E7-4112-BA33-AD3466B7D0A6}" destId="{E43D5B15-2B5D-48C0-8170-712661256D51}" srcOrd="1" destOrd="0" presId="urn:microsoft.com/office/officeart/2005/8/layout/list1"/>
    <dgm:cxn modelId="{99400BC0-D6BC-429B-B3AD-53B909263B8D}" type="presParOf" srcId="{8C4DCFD3-B5D3-41CD-A84E-C8CA11AEC585}" destId="{33B98394-D2CF-4D27-BAB2-3DE8F24C5E03}" srcOrd="1" destOrd="0" presId="urn:microsoft.com/office/officeart/2005/8/layout/list1"/>
    <dgm:cxn modelId="{29422519-A896-4E7C-A6EA-C8247B00A22C}" type="presParOf" srcId="{8C4DCFD3-B5D3-41CD-A84E-C8CA11AEC585}" destId="{6AF1E8ED-0DE1-4E12-9AE1-2FE6D124F9F7}" srcOrd="2" destOrd="0" presId="urn:microsoft.com/office/officeart/2005/8/layout/list1"/>
    <dgm:cxn modelId="{A66DBFE3-8034-4F9A-985A-A6D24EF336E3}" type="presParOf" srcId="{8C4DCFD3-B5D3-41CD-A84E-C8CA11AEC585}" destId="{AFF1873C-477C-40C8-8D55-12EE69EA86DF}" srcOrd="3" destOrd="0" presId="urn:microsoft.com/office/officeart/2005/8/layout/list1"/>
    <dgm:cxn modelId="{59242819-B421-4341-98BF-D3D6864E35DF}" type="presParOf" srcId="{8C4DCFD3-B5D3-41CD-A84E-C8CA11AEC585}" destId="{5C5E1845-9330-44E6-B9D1-5E2AA1CA9D26}" srcOrd="4" destOrd="0" presId="urn:microsoft.com/office/officeart/2005/8/layout/list1"/>
    <dgm:cxn modelId="{6B69E818-7181-496D-8FEB-78443676482A}" type="presParOf" srcId="{5C5E1845-9330-44E6-B9D1-5E2AA1CA9D26}" destId="{A5292ABF-12A8-49F5-8FEE-46CDE0AC4A1F}" srcOrd="0" destOrd="0" presId="urn:microsoft.com/office/officeart/2005/8/layout/list1"/>
    <dgm:cxn modelId="{5AED41AD-2417-437E-ACBC-C34AF339D60C}" type="presParOf" srcId="{5C5E1845-9330-44E6-B9D1-5E2AA1CA9D26}" destId="{68950E05-6F7E-49C0-8C09-1754019E8CDA}" srcOrd="1" destOrd="0" presId="urn:microsoft.com/office/officeart/2005/8/layout/list1"/>
    <dgm:cxn modelId="{4371E3A6-18C5-4DDE-B43F-1F8D4EFA718F}" type="presParOf" srcId="{8C4DCFD3-B5D3-41CD-A84E-C8CA11AEC585}" destId="{9E9206CE-8DC9-4505-ADE2-469021918197}" srcOrd="5" destOrd="0" presId="urn:microsoft.com/office/officeart/2005/8/layout/list1"/>
    <dgm:cxn modelId="{694DC45E-30F8-4DA6-80D8-3E65F91F2F9D}" type="presParOf" srcId="{8C4DCFD3-B5D3-41CD-A84E-C8CA11AEC585}" destId="{41056A5A-F322-4A3A-9CC6-EBDEF1A90CDF}" srcOrd="6" destOrd="0" presId="urn:microsoft.com/office/officeart/2005/8/layout/list1"/>
    <dgm:cxn modelId="{0C162636-33D5-4419-9BA4-41510AF3BFA9}" type="presParOf" srcId="{8C4DCFD3-B5D3-41CD-A84E-C8CA11AEC585}" destId="{5F78CEE7-96A9-46FE-BC87-26802BB164CC}" srcOrd="7" destOrd="0" presId="urn:microsoft.com/office/officeart/2005/8/layout/list1"/>
    <dgm:cxn modelId="{52F79C50-DF1A-4CD0-B2F3-EF6FE6C73796}" type="presParOf" srcId="{8C4DCFD3-B5D3-41CD-A84E-C8CA11AEC585}" destId="{CBACC27A-2771-4F3F-85C2-3461F79281D7}" srcOrd="8" destOrd="0" presId="urn:microsoft.com/office/officeart/2005/8/layout/list1"/>
    <dgm:cxn modelId="{16909C3F-DC30-4468-8EFA-5556E42AB1F7}" type="presParOf" srcId="{CBACC27A-2771-4F3F-85C2-3461F79281D7}" destId="{B3F08934-38E5-41EB-B32D-65E5CE6B2E78}" srcOrd="0" destOrd="0" presId="urn:microsoft.com/office/officeart/2005/8/layout/list1"/>
    <dgm:cxn modelId="{85B9EB37-0F0A-4A7F-ACC4-A52FDB7B3118}" type="presParOf" srcId="{CBACC27A-2771-4F3F-85C2-3461F79281D7}" destId="{EBAB0ACB-CAA0-41D8-BDDF-681834097604}" srcOrd="1" destOrd="0" presId="urn:microsoft.com/office/officeart/2005/8/layout/list1"/>
    <dgm:cxn modelId="{E7F548A4-0E33-4515-A6CD-6A5A17FB9974}" type="presParOf" srcId="{8C4DCFD3-B5D3-41CD-A84E-C8CA11AEC585}" destId="{2E00B172-3B6A-44D0-84E1-6AD76DAD39BA}" srcOrd="9" destOrd="0" presId="urn:microsoft.com/office/officeart/2005/8/layout/list1"/>
    <dgm:cxn modelId="{3A3DCB78-A768-4211-8C0B-2FE97B711152}" type="presParOf" srcId="{8C4DCFD3-B5D3-41CD-A84E-C8CA11AEC585}" destId="{908C95E6-93DE-460C-A07F-5E2FB0081652}" srcOrd="10" destOrd="0" presId="urn:microsoft.com/office/officeart/2005/8/layout/list1"/>
    <dgm:cxn modelId="{2466D77C-5C60-4F14-AD96-0D58715DB8DC}" type="presParOf" srcId="{8C4DCFD3-B5D3-41CD-A84E-C8CA11AEC585}" destId="{D5E5C20E-785E-4C53-A436-6CDC13788C37}" srcOrd="11" destOrd="0" presId="urn:microsoft.com/office/officeart/2005/8/layout/list1"/>
    <dgm:cxn modelId="{81CFFCFF-7EFF-496E-900D-B761CC1B67A9}" type="presParOf" srcId="{8C4DCFD3-B5D3-41CD-A84E-C8CA11AEC585}" destId="{600DB709-DC2A-4811-B17B-E036069F9309}" srcOrd="12" destOrd="0" presId="urn:microsoft.com/office/officeart/2005/8/layout/list1"/>
    <dgm:cxn modelId="{650E52AF-28F5-42B7-9031-457503BFD74D}" type="presParOf" srcId="{600DB709-DC2A-4811-B17B-E036069F9309}" destId="{6B912673-E542-47F7-9BE8-26BDEC44ACFB}" srcOrd="0" destOrd="0" presId="urn:microsoft.com/office/officeart/2005/8/layout/list1"/>
    <dgm:cxn modelId="{D36F603E-A15B-4EA7-8D64-EE2E91D94E22}" type="presParOf" srcId="{600DB709-DC2A-4811-B17B-E036069F9309}" destId="{CAAE00A3-4CF8-4996-827E-BE2981A99C76}" srcOrd="1" destOrd="0" presId="urn:microsoft.com/office/officeart/2005/8/layout/list1"/>
    <dgm:cxn modelId="{D4F9891E-9200-4021-8A56-29BB34E5F840}" type="presParOf" srcId="{8C4DCFD3-B5D3-41CD-A84E-C8CA11AEC585}" destId="{62B4C692-68CE-4A33-8EB2-4D5DDB4CD02F}" srcOrd="13" destOrd="0" presId="urn:microsoft.com/office/officeart/2005/8/layout/list1"/>
    <dgm:cxn modelId="{223F1A18-A1A4-4E64-9207-81D1DD3C2554}" type="presParOf" srcId="{8C4DCFD3-B5D3-41CD-A84E-C8CA11AEC585}" destId="{9A6693F4-ABE8-45AC-9C39-0B2A66C4D9CF}" srcOrd="14" destOrd="0" presId="urn:microsoft.com/office/officeart/2005/8/layout/list1"/>
    <dgm:cxn modelId="{3D458D91-99D8-40CE-A9F8-2B68470E2335}" type="presParOf" srcId="{8C4DCFD3-B5D3-41CD-A84E-C8CA11AEC585}" destId="{25DD9F0C-9AC8-4366-830B-DFEA5C60311A}" srcOrd="15" destOrd="0" presId="urn:microsoft.com/office/officeart/2005/8/layout/list1"/>
    <dgm:cxn modelId="{3B8EFFE3-EE36-4F35-900B-C783BBF66A58}" type="presParOf" srcId="{8C4DCFD3-B5D3-41CD-A84E-C8CA11AEC585}" destId="{75883EB1-D02D-49E9-850E-C24ED4F399E2}" srcOrd="16" destOrd="0" presId="urn:microsoft.com/office/officeart/2005/8/layout/list1"/>
    <dgm:cxn modelId="{FF680664-17E8-42E3-9CC1-B1D58A7CECA7}" type="presParOf" srcId="{75883EB1-D02D-49E9-850E-C24ED4F399E2}" destId="{3AE0BFDA-7D9F-4063-90B8-18DD3B7DCC10}" srcOrd="0" destOrd="0" presId="urn:microsoft.com/office/officeart/2005/8/layout/list1"/>
    <dgm:cxn modelId="{F9D06D95-3845-4B1A-91EB-54FB96D310D5}" type="presParOf" srcId="{75883EB1-D02D-49E9-850E-C24ED4F399E2}" destId="{788923C5-3313-410C-8CD4-2AE7DC4EC013}" srcOrd="1" destOrd="0" presId="urn:microsoft.com/office/officeart/2005/8/layout/list1"/>
    <dgm:cxn modelId="{DC7B541E-A0AC-4D2C-9143-1C820D1E901E}" type="presParOf" srcId="{8C4DCFD3-B5D3-41CD-A84E-C8CA11AEC585}" destId="{36461AF2-B223-422F-A182-68B43FD38C8A}" srcOrd="17" destOrd="0" presId="urn:microsoft.com/office/officeart/2005/8/layout/list1"/>
    <dgm:cxn modelId="{E3081BE7-D302-4C81-BFDC-8B67960BD6F4}" type="presParOf" srcId="{8C4DCFD3-B5D3-41CD-A84E-C8CA11AEC585}" destId="{9BF1E0E6-4233-4737-BF8F-F9861B4A42B5}" srcOrd="18" destOrd="0" presId="urn:microsoft.com/office/officeart/2005/8/layout/list1"/>
    <dgm:cxn modelId="{3A9B8E00-793B-4220-A075-216085CA54BE}" type="presParOf" srcId="{8C4DCFD3-B5D3-41CD-A84E-C8CA11AEC585}" destId="{C4D75800-275F-4C7A-94E1-8909AA4C37D6}" srcOrd="19" destOrd="0" presId="urn:microsoft.com/office/officeart/2005/8/layout/list1"/>
    <dgm:cxn modelId="{AE162123-20E2-467B-A68D-A7E24E0F72DF}" type="presParOf" srcId="{8C4DCFD3-B5D3-41CD-A84E-C8CA11AEC585}" destId="{487B3353-2546-4BDB-97B9-9659ACC2F17E}" srcOrd="20" destOrd="0" presId="urn:microsoft.com/office/officeart/2005/8/layout/list1"/>
    <dgm:cxn modelId="{DEFD1F25-C56A-4C30-877A-A793D24BE3E3}" type="presParOf" srcId="{487B3353-2546-4BDB-97B9-9659ACC2F17E}" destId="{7675F2BC-2D2E-4164-B9EC-40C24EC1D66D}" srcOrd="0" destOrd="0" presId="urn:microsoft.com/office/officeart/2005/8/layout/list1"/>
    <dgm:cxn modelId="{F5516D9E-7CC1-4F5E-9B6A-B85D0A8EEEC3}" type="presParOf" srcId="{487B3353-2546-4BDB-97B9-9659ACC2F17E}" destId="{B66FD4B9-BC2E-422F-A43E-D8B2442BB00E}" srcOrd="1" destOrd="0" presId="urn:microsoft.com/office/officeart/2005/8/layout/list1"/>
    <dgm:cxn modelId="{769354F7-5EDD-4CC2-B164-FDB414FC6933}" type="presParOf" srcId="{8C4DCFD3-B5D3-41CD-A84E-C8CA11AEC585}" destId="{C531B69A-8B62-44E1-929D-D059D6D54ECF}" srcOrd="21" destOrd="0" presId="urn:microsoft.com/office/officeart/2005/8/layout/list1"/>
    <dgm:cxn modelId="{6F3F96E7-1DC6-4E72-B134-4542BA568A22}" type="presParOf" srcId="{8C4DCFD3-B5D3-41CD-A84E-C8CA11AEC585}" destId="{EF8AA479-855B-4198-AD39-3FD0966CEE9F}" srcOrd="22" destOrd="0" presId="urn:microsoft.com/office/officeart/2005/8/layout/list1"/>
    <dgm:cxn modelId="{5BD14AE0-EDE3-46CE-975B-7035D52B1972}" type="presParOf" srcId="{8C4DCFD3-B5D3-41CD-A84E-C8CA11AEC585}" destId="{91D2A113-6BEE-4BEE-BC87-D5B954D89198}" srcOrd="23" destOrd="0" presId="urn:microsoft.com/office/officeart/2005/8/layout/list1"/>
    <dgm:cxn modelId="{DE6339B0-033E-4D92-A2FA-7649FB158FE4}" type="presParOf" srcId="{8C4DCFD3-B5D3-41CD-A84E-C8CA11AEC585}" destId="{2DB02B9E-2487-4BF8-BED8-3DB2804F59DA}" srcOrd="24" destOrd="0" presId="urn:microsoft.com/office/officeart/2005/8/layout/list1"/>
    <dgm:cxn modelId="{43CA65B0-BF55-477E-9D9C-AAF20231E18F}" type="presParOf" srcId="{2DB02B9E-2487-4BF8-BED8-3DB2804F59DA}" destId="{276D57F9-BD17-4917-AA8A-1EFCC2A4700B}" srcOrd="0" destOrd="0" presId="urn:microsoft.com/office/officeart/2005/8/layout/list1"/>
    <dgm:cxn modelId="{5BF7F579-F700-4E3D-BCD3-CF79A737A737}" type="presParOf" srcId="{2DB02B9E-2487-4BF8-BED8-3DB2804F59DA}" destId="{4B75B264-EF55-445E-825F-940A22147F41}" srcOrd="1" destOrd="0" presId="urn:microsoft.com/office/officeart/2005/8/layout/list1"/>
    <dgm:cxn modelId="{A99F93F2-EF52-4856-AAB8-F09066B653AA}" type="presParOf" srcId="{8C4DCFD3-B5D3-41CD-A84E-C8CA11AEC585}" destId="{4BC0B4B9-E536-4066-AAD8-94BA053DF91F}" srcOrd="25" destOrd="0" presId="urn:microsoft.com/office/officeart/2005/8/layout/list1"/>
    <dgm:cxn modelId="{615ED02F-11EA-427C-9DCA-C48C3E7CA042}" type="presParOf" srcId="{8C4DCFD3-B5D3-41CD-A84E-C8CA11AEC585}" destId="{DD4D587B-2B80-4799-A1C1-A5AF63E3A2D5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39625A-115E-4E78-94AE-B8767025D9EA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F2FFA3E-A0A6-408D-B58F-71CB452141F9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Mobilização Social</a:t>
          </a:r>
        </a:p>
      </dgm:t>
    </dgm:pt>
    <dgm:pt modelId="{7EB9BDB8-B626-45EE-B696-5A51F73D315A}" type="parTrans" cxnId="{3A9CAE00-5F87-43C4-9727-C7A4E6A4AFDC}">
      <dgm:prSet/>
      <dgm:spPr/>
      <dgm:t>
        <a:bodyPr/>
        <a:lstStyle/>
        <a:p>
          <a:endParaRPr lang="pt-BR"/>
        </a:p>
      </dgm:t>
    </dgm:pt>
    <dgm:pt modelId="{F2DC6AAA-CBEE-45F2-BC79-17D1B85F8010}" type="sibTrans" cxnId="{3A9CAE00-5F87-43C4-9727-C7A4E6A4AFDC}">
      <dgm:prSet/>
      <dgm:spPr/>
      <dgm:t>
        <a:bodyPr/>
        <a:lstStyle/>
        <a:p>
          <a:endParaRPr lang="pt-BR"/>
        </a:p>
      </dgm:t>
    </dgm:pt>
    <dgm:pt modelId="{48323F60-98B9-4480-B83D-299AC4FA3A29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Participação Social</a:t>
          </a:r>
        </a:p>
      </dgm:t>
    </dgm:pt>
    <dgm:pt modelId="{CA98F2AC-C1CD-4471-9BDD-82EF1DDD1F79}" type="parTrans" cxnId="{E959A60D-5A50-46FA-A4E0-17B00CAC716D}">
      <dgm:prSet/>
      <dgm:spPr/>
      <dgm:t>
        <a:bodyPr/>
        <a:lstStyle/>
        <a:p>
          <a:endParaRPr lang="pt-BR"/>
        </a:p>
      </dgm:t>
    </dgm:pt>
    <dgm:pt modelId="{8C762513-CADE-4FA3-8234-FB5B496E6FF3}" type="sibTrans" cxnId="{E959A60D-5A50-46FA-A4E0-17B00CAC716D}">
      <dgm:prSet/>
      <dgm:spPr/>
      <dgm:t>
        <a:bodyPr/>
        <a:lstStyle/>
        <a:p>
          <a:endParaRPr lang="pt-BR"/>
        </a:p>
      </dgm:t>
    </dgm:pt>
    <dgm:pt modelId="{BD7BAC7D-F5AE-4E23-A280-6D066CFC2D8F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Controle Social</a:t>
          </a:r>
        </a:p>
      </dgm:t>
    </dgm:pt>
    <dgm:pt modelId="{22CF7802-B14B-40DC-B599-1B5CD198BC26}" type="parTrans" cxnId="{65335A73-A2FF-4E1E-A34D-CE5AF11B0CA1}">
      <dgm:prSet/>
      <dgm:spPr/>
      <dgm:t>
        <a:bodyPr/>
        <a:lstStyle/>
        <a:p>
          <a:endParaRPr lang="pt-BR"/>
        </a:p>
      </dgm:t>
    </dgm:pt>
    <dgm:pt modelId="{6C996FB5-58F1-471A-A451-73AC6162F52C}" type="sibTrans" cxnId="{65335A73-A2FF-4E1E-A34D-CE5AF11B0CA1}">
      <dgm:prSet/>
      <dgm:spPr/>
      <dgm:t>
        <a:bodyPr/>
        <a:lstStyle/>
        <a:p>
          <a:endParaRPr lang="pt-BR"/>
        </a:p>
      </dgm:t>
    </dgm:pt>
    <dgm:pt modelId="{29EBCD32-FB6D-445D-8373-8A45EC4CAB6F}" type="pres">
      <dgm:prSet presAssocID="{7239625A-115E-4E78-94AE-B8767025D9EA}" presName="Name0" presStyleCnt="0">
        <dgm:presLayoutVars>
          <dgm:dir/>
          <dgm:animLvl val="lvl"/>
          <dgm:resizeHandles val="exact"/>
        </dgm:presLayoutVars>
      </dgm:prSet>
      <dgm:spPr/>
    </dgm:pt>
    <dgm:pt modelId="{54AD37C9-12B1-459E-A5FD-ED2C40670A4A}" type="pres">
      <dgm:prSet presAssocID="{BD7BAC7D-F5AE-4E23-A280-6D066CFC2D8F}" presName="boxAndChildren" presStyleCnt="0"/>
      <dgm:spPr/>
    </dgm:pt>
    <dgm:pt modelId="{34069FD2-0613-49B4-86B0-4CB19A267E92}" type="pres">
      <dgm:prSet presAssocID="{BD7BAC7D-F5AE-4E23-A280-6D066CFC2D8F}" presName="parentTextBox" presStyleLbl="node1" presStyleIdx="0" presStyleCnt="3" custLinFactNeighborX="-387"/>
      <dgm:spPr/>
    </dgm:pt>
    <dgm:pt modelId="{53096CD9-F6D9-4B70-B61E-0A28B6375BA7}" type="pres">
      <dgm:prSet presAssocID="{8C762513-CADE-4FA3-8234-FB5B496E6FF3}" presName="sp" presStyleCnt="0"/>
      <dgm:spPr/>
    </dgm:pt>
    <dgm:pt modelId="{91418A96-A821-42AB-B931-E7EFBA98808D}" type="pres">
      <dgm:prSet presAssocID="{48323F60-98B9-4480-B83D-299AC4FA3A29}" presName="arrowAndChildren" presStyleCnt="0"/>
      <dgm:spPr/>
    </dgm:pt>
    <dgm:pt modelId="{928CF2E8-15CA-4A43-A2FF-35BF32477BE0}" type="pres">
      <dgm:prSet presAssocID="{48323F60-98B9-4480-B83D-299AC4FA3A29}" presName="parentTextArrow" presStyleLbl="node1" presStyleIdx="1" presStyleCnt="3"/>
      <dgm:spPr/>
    </dgm:pt>
    <dgm:pt modelId="{36F9CE49-02A5-4F9D-911D-4BC8852809F5}" type="pres">
      <dgm:prSet presAssocID="{F2DC6AAA-CBEE-45F2-BC79-17D1B85F8010}" presName="sp" presStyleCnt="0"/>
      <dgm:spPr/>
    </dgm:pt>
    <dgm:pt modelId="{4389FF92-3460-4F48-9570-4D56E83FACDB}" type="pres">
      <dgm:prSet presAssocID="{2F2FFA3E-A0A6-408D-B58F-71CB452141F9}" presName="arrowAndChildren" presStyleCnt="0"/>
      <dgm:spPr/>
    </dgm:pt>
    <dgm:pt modelId="{07893C80-8AEB-4432-B0C3-F53016953052}" type="pres">
      <dgm:prSet presAssocID="{2F2FFA3E-A0A6-408D-B58F-71CB452141F9}" presName="parentTextArrow" presStyleLbl="node1" presStyleIdx="2" presStyleCnt="3" custLinFactNeighborX="-1923"/>
      <dgm:spPr/>
    </dgm:pt>
  </dgm:ptLst>
  <dgm:cxnLst>
    <dgm:cxn modelId="{3A9CAE00-5F87-43C4-9727-C7A4E6A4AFDC}" srcId="{7239625A-115E-4E78-94AE-B8767025D9EA}" destId="{2F2FFA3E-A0A6-408D-B58F-71CB452141F9}" srcOrd="0" destOrd="0" parTransId="{7EB9BDB8-B626-45EE-B696-5A51F73D315A}" sibTransId="{F2DC6AAA-CBEE-45F2-BC79-17D1B85F8010}"/>
    <dgm:cxn modelId="{E959A60D-5A50-46FA-A4E0-17B00CAC716D}" srcId="{7239625A-115E-4E78-94AE-B8767025D9EA}" destId="{48323F60-98B9-4480-B83D-299AC4FA3A29}" srcOrd="1" destOrd="0" parTransId="{CA98F2AC-C1CD-4471-9BDD-82EF1DDD1F79}" sibTransId="{8C762513-CADE-4FA3-8234-FB5B496E6FF3}"/>
    <dgm:cxn modelId="{CE58E234-2122-4826-A729-FCA50AE3F031}" type="presOf" srcId="{BD7BAC7D-F5AE-4E23-A280-6D066CFC2D8F}" destId="{34069FD2-0613-49B4-86B0-4CB19A267E92}" srcOrd="0" destOrd="0" presId="urn:microsoft.com/office/officeart/2005/8/layout/process4"/>
    <dgm:cxn modelId="{65335A73-A2FF-4E1E-A34D-CE5AF11B0CA1}" srcId="{7239625A-115E-4E78-94AE-B8767025D9EA}" destId="{BD7BAC7D-F5AE-4E23-A280-6D066CFC2D8F}" srcOrd="2" destOrd="0" parTransId="{22CF7802-B14B-40DC-B599-1B5CD198BC26}" sibTransId="{6C996FB5-58F1-471A-A451-73AC6162F52C}"/>
    <dgm:cxn modelId="{46EA827D-327E-4A2C-9B2C-03A9B5A607EE}" type="presOf" srcId="{2F2FFA3E-A0A6-408D-B58F-71CB452141F9}" destId="{07893C80-8AEB-4432-B0C3-F53016953052}" srcOrd="0" destOrd="0" presId="urn:microsoft.com/office/officeart/2005/8/layout/process4"/>
    <dgm:cxn modelId="{B25EEE9C-7F5B-4E4C-BA56-332E8BBB8E6B}" type="presOf" srcId="{7239625A-115E-4E78-94AE-B8767025D9EA}" destId="{29EBCD32-FB6D-445D-8373-8A45EC4CAB6F}" srcOrd="0" destOrd="0" presId="urn:microsoft.com/office/officeart/2005/8/layout/process4"/>
    <dgm:cxn modelId="{2ABCECA4-DB20-4FF9-8196-89DE133448A5}" type="presOf" srcId="{48323F60-98B9-4480-B83D-299AC4FA3A29}" destId="{928CF2E8-15CA-4A43-A2FF-35BF32477BE0}" srcOrd="0" destOrd="0" presId="urn:microsoft.com/office/officeart/2005/8/layout/process4"/>
    <dgm:cxn modelId="{FAE1C9C6-553D-46B1-AA12-1F39B69FCD19}" type="presParOf" srcId="{29EBCD32-FB6D-445D-8373-8A45EC4CAB6F}" destId="{54AD37C9-12B1-459E-A5FD-ED2C40670A4A}" srcOrd="0" destOrd="0" presId="urn:microsoft.com/office/officeart/2005/8/layout/process4"/>
    <dgm:cxn modelId="{5E9F3DC2-A62B-4CA3-8EBC-DB1A90DD74F3}" type="presParOf" srcId="{54AD37C9-12B1-459E-A5FD-ED2C40670A4A}" destId="{34069FD2-0613-49B4-86B0-4CB19A267E92}" srcOrd="0" destOrd="0" presId="urn:microsoft.com/office/officeart/2005/8/layout/process4"/>
    <dgm:cxn modelId="{0AF73A13-C52D-4A83-945E-60BF0D096442}" type="presParOf" srcId="{29EBCD32-FB6D-445D-8373-8A45EC4CAB6F}" destId="{53096CD9-F6D9-4B70-B61E-0A28B6375BA7}" srcOrd="1" destOrd="0" presId="urn:microsoft.com/office/officeart/2005/8/layout/process4"/>
    <dgm:cxn modelId="{49247088-9FE0-461F-980A-E2631395C93B}" type="presParOf" srcId="{29EBCD32-FB6D-445D-8373-8A45EC4CAB6F}" destId="{91418A96-A821-42AB-B931-E7EFBA98808D}" srcOrd="2" destOrd="0" presId="urn:microsoft.com/office/officeart/2005/8/layout/process4"/>
    <dgm:cxn modelId="{EB166001-260E-4D52-8751-51B2C8A5786C}" type="presParOf" srcId="{91418A96-A821-42AB-B931-E7EFBA98808D}" destId="{928CF2E8-15CA-4A43-A2FF-35BF32477BE0}" srcOrd="0" destOrd="0" presId="urn:microsoft.com/office/officeart/2005/8/layout/process4"/>
    <dgm:cxn modelId="{99B8434E-BC75-42C3-A693-DB5FB7736A40}" type="presParOf" srcId="{29EBCD32-FB6D-445D-8373-8A45EC4CAB6F}" destId="{36F9CE49-02A5-4F9D-911D-4BC8852809F5}" srcOrd="3" destOrd="0" presId="urn:microsoft.com/office/officeart/2005/8/layout/process4"/>
    <dgm:cxn modelId="{D1338703-4FCF-45FD-BCC4-A84C194EA6E2}" type="presParOf" srcId="{29EBCD32-FB6D-445D-8373-8A45EC4CAB6F}" destId="{4389FF92-3460-4F48-9570-4D56E83FACDB}" srcOrd="4" destOrd="0" presId="urn:microsoft.com/office/officeart/2005/8/layout/process4"/>
    <dgm:cxn modelId="{DC50B2C9-1C62-4526-BA54-DF88955ED037}" type="presParOf" srcId="{4389FF92-3460-4F48-9570-4D56E83FACDB}" destId="{07893C80-8AEB-4432-B0C3-F5301695305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1E8ED-0DE1-4E12-9AE1-2FE6D124F9F7}">
      <dsp:nvSpPr>
        <dsp:cNvPr id="0" name=""/>
        <dsp:cNvSpPr/>
      </dsp:nvSpPr>
      <dsp:spPr>
        <a:xfrm>
          <a:off x="0" y="408893"/>
          <a:ext cx="596428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3D5B15-2B5D-48C0-8170-712661256D51}">
      <dsp:nvSpPr>
        <dsp:cNvPr id="0" name=""/>
        <dsp:cNvSpPr/>
      </dsp:nvSpPr>
      <dsp:spPr>
        <a:xfrm>
          <a:off x="283944" y="50449"/>
          <a:ext cx="5678882" cy="4765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05" tIns="0" rIns="1578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Grande influência internacional no desenho de exploração econômica do território;</a:t>
          </a:r>
          <a:endParaRPr lang="pt-BR" sz="1400" kern="1200" dirty="0"/>
        </a:p>
      </dsp:txBody>
      <dsp:txXfrm>
        <a:off x="307206" y="73711"/>
        <a:ext cx="5632358" cy="429999"/>
      </dsp:txXfrm>
    </dsp:sp>
    <dsp:sp modelId="{41056A5A-F322-4A3A-9CC6-EBDEF1A90CDF}">
      <dsp:nvSpPr>
        <dsp:cNvPr id="0" name=""/>
        <dsp:cNvSpPr/>
      </dsp:nvSpPr>
      <dsp:spPr>
        <a:xfrm>
          <a:off x="0" y="802738"/>
          <a:ext cx="596428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950E05-6F7E-49C0-8C09-1754019E8CDA}">
      <dsp:nvSpPr>
        <dsp:cNvPr id="0" name=""/>
        <dsp:cNvSpPr/>
      </dsp:nvSpPr>
      <dsp:spPr>
        <a:xfrm>
          <a:off x="283944" y="653693"/>
          <a:ext cx="5678882" cy="267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05" tIns="0" rIns="1578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Segregação territorial e política;</a:t>
          </a:r>
          <a:endParaRPr lang="pt-BR" sz="1400" kern="1200" dirty="0"/>
        </a:p>
      </dsp:txBody>
      <dsp:txXfrm>
        <a:off x="296984" y="666733"/>
        <a:ext cx="5652802" cy="241045"/>
      </dsp:txXfrm>
    </dsp:sp>
    <dsp:sp modelId="{908C95E6-93DE-460C-A07F-5E2FB0081652}">
      <dsp:nvSpPr>
        <dsp:cNvPr id="0" name=""/>
        <dsp:cNvSpPr/>
      </dsp:nvSpPr>
      <dsp:spPr>
        <a:xfrm>
          <a:off x="0" y="1273522"/>
          <a:ext cx="596428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AB0ACB-CAA0-41D8-BDDF-681834097604}">
      <dsp:nvSpPr>
        <dsp:cNvPr id="0" name=""/>
        <dsp:cNvSpPr/>
      </dsp:nvSpPr>
      <dsp:spPr>
        <a:xfrm>
          <a:off x="285982" y="1047538"/>
          <a:ext cx="5677734" cy="3440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05" tIns="0" rIns="1578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Ausência de participação social na construção de um país independente; </a:t>
          </a:r>
          <a:endParaRPr lang="pt-BR" sz="1400" kern="1200" dirty="0"/>
        </a:p>
      </dsp:txBody>
      <dsp:txXfrm>
        <a:off x="302778" y="1064334"/>
        <a:ext cx="5644142" cy="310471"/>
      </dsp:txXfrm>
    </dsp:sp>
    <dsp:sp modelId="{9A6693F4-ABE8-45AC-9C39-0B2A66C4D9CF}">
      <dsp:nvSpPr>
        <dsp:cNvPr id="0" name=""/>
        <dsp:cNvSpPr/>
      </dsp:nvSpPr>
      <dsp:spPr>
        <a:xfrm>
          <a:off x="0" y="1889957"/>
          <a:ext cx="596428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E00A3-4CF8-4996-827E-BE2981A99C76}">
      <dsp:nvSpPr>
        <dsp:cNvPr id="0" name=""/>
        <dsp:cNvSpPr/>
      </dsp:nvSpPr>
      <dsp:spPr>
        <a:xfrm>
          <a:off x="293846" y="1518322"/>
          <a:ext cx="5669536" cy="489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05" tIns="0" rIns="1578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Tentativa de governança sem universalização dos direitos básicos que assegurem cidadania;</a:t>
          </a:r>
          <a:endParaRPr lang="pt-BR" sz="1400" kern="1200" dirty="0"/>
        </a:p>
      </dsp:txBody>
      <dsp:txXfrm>
        <a:off x="317752" y="1542228"/>
        <a:ext cx="5621724" cy="441903"/>
      </dsp:txXfrm>
    </dsp:sp>
    <dsp:sp modelId="{9BF1E0E6-4233-4737-BF8F-F9861B4A42B5}">
      <dsp:nvSpPr>
        <dsp:cNvPr id="0" name=""/>
        <dsp:cNvSpPr/>
      </dsp:nvSpPr>
      <dsp:spPr>
        <a:xfrm>
          <a:off x="0" y="2610176"/>
          <a:ext cx="596428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923C5-3313-410C-8CD4-2AE7DC4EC013}">
      <dsp:nvSpPr>
        <dsp:cNvPr id="0" name=""/>
        <dsp:cNvSpPr/>
      </dsp:nvSpPr>
      <dsp:spPr>
        <a:xfrm>
          <a:off x="283944" y="2134757"/>
          <a:ext cx="5678882" cy="593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05" tIns="0" rIns="1578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ea typeface="DejaVu Sans"/>
            </a:rPr>
            <a:t>Insuficiência  ou ausência de integração com outras políticas públicas (gestão das águas, meio ambiente, saneamento básico, regularização fundiária, desenvolvimento territorial)</a:t>
          </a:r>
          <a:endParaRPr lang="pt-BR" sz="1400" kern="1200" dirty="0"/>
        </a:p>
      </dsp:txBody>
      <dsp:txXfrm>
        <a:off x="312916" y="2163729"/>
        <a:ext cx="5620938" cy="535554"/>
      </dsp:txXfrm>
    </dsp:sp>
    <dsp:sp modelId="{EF8AA479-855B-4198-AD39-3FD0966CEE9F}">
      <dsp:nvSpPr>
        <dsp:cNvPr id="0" name=""/>
        <dsp:cNvSpPr/>
      </dsp:nvSpPr>
      <dsp:spPr>
        <a:xfrm>
          <a:off x="0" y="3169250"/>
          <a:ext cx="596428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FD4B9-BC2E-422F-A43E-D8B2442BB00E}">
      <dsp:nvSpPr>
        <dsp:cNvPr id="0" name=""/>
        <dsp:cNvSpPr/>
      </dsp:nvSpPr>
      <dsp:spPr>
        <a:xfrm>
          <a:off x="296175" y="2854976"/>
          <a:ext cx="5663403" cy="432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05" tIns="0" rIns="1578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Água como insumo e a luta pelo direito de acesso à água (quantidade\qualidade); </a:t>
          </a:r>
          <a:endParaRPr lang="pt-BR" sz="1400" kern="1200" dirty="0"/>
        </a:p>
      </dsp:txBody>
      <dsp:txXfrm>
        <a:off x="317281" y="2876082"/>
        <a:ext cx="5621191" cy="390142"/>
      </dsp:txXfrm>
    </dsp:sp>
    <dsp:sp modelId="{DD4D587B-2B80-4799-A1C1-A5AF63E3A2D5}">
      <dsp:nvSpPr>
        <dsp:cNvPr id="0" name=""/>
        <dsp:cNvSpPr/>
      </dsp:nvSpPr>
      <dsp:spPr>
        <a:xfrm>
          <a:off x="0" y="3741151"/>
          <a:ext cx="596428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5B264-EF55-445E-825F-940A22147F41}">
      <dsp:nvSpPr>
        <dsp:cNvPr id="0" name=""/>
        <dsp:cNvSpPr/>
      </dsp:nvSpPr>
      <dsp:spPr>
        <a:xfrm>
          <a:off x="283944" y="3414050"/>
          <a:ext cx="5678882" cy="4451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05" tIns="0" rIns="1578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Ambientalismo liberal e Consumismo Verde que não dialogam com a necessidade de adaptação às mudanças climáticas </a:t>
          </a:r>
        </a:p>
      </dsp:txBody>
      <dsp:txXfrm>
        <a:off x="305676" y="3435782"/>
        <a:ext cx="5635418" cy="401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69FD2-0613-49B4-86B0-4CB19A267E92}">
      <dsp:nvSpPr>
        <dsp:cNvPr id="0" name=""/>
        <dsp:cNvSpPr/>
      </dsp:nvSpPr>
      <dsp:spPr>
        <a:xfrm>
          <a:off x="0" y="2522067"/>
          <a:ext cx="3812609" cy="827798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solidFill>
                <a:schemeClr val="tx1"/>
              </a:solidFill>
            </a:rPr>
            <a:t>Controle Social</a:t>
          </a:r>
        </a:p>
      </dsp:txBody>
      <dsp:txXfrm>
        <a:off x="0" y="2522067"/>
        <a:ext cx="3812609" cy="827798"/>
      </dsp:txXfrm>
    </dsp:sp>
    <dsp:sp modelId="{928CF2E8-15CA-4A43-A2FF-35BF32477BE0}">
      <dsp:nvSpPr>
        <dsp:cNvPr id="0" name=""/>
        <dsp:cNvSpPr/>
      </dsp:nvSpPr>
      <dsp:spPr>
        <a:xfrm rot="10800000">
          <a:off x="0" y="1261329"/>
          <a:ext cx="3812609" cy="1273154"/>
        </a:xfrm>
        <a:prstGeom prst="upArrowCallou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solidFill>
                <a:schemeClr val="tx1"/>
              </a:solidFill>
            </a:rPr>
            <a:t>Participação Social</a:t>
          </a:r>
        </a:p>
      </dsp:txBody>
      <dsp:txXfrm rot="10800000">
        <a:off x="0" y="1261329"/>
        <a:ext cx="3812609" cy="827257"/>
      </dsp:txXfrm>
    </dsp:sp>
    <dsp:sp modelId="{07893C80-8AEB-4432-B0C3-F53016953052}">
      <dsp:nvSpPr>
        <dsp:cNvPr id="0" name=""/>
        <dsp:cNvSpPr/>
      </dsp:nvSpPr>
      <dsp:spPr>
        <a:xfrm rot="10800000">
          <a:off x="0" y="592"/>
          <a:ext cx="3812609" cy="1273154"/>
        </a:xfrm>
        <a:prstGeom prst="upArrowCallou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solidFill>
                <a:schemeClr val="tx1"/>
              </a:solidFill>
            </a:rPr>
            <a:t>Mobilização Social</a:t>
          </a:r>
        </a:p>
      </dsp:txBody>
      <dsp:txXfrm rot="10800000">
        <a:off x="0" y="592"/>
        <a:ext cx="3812609" cy="827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21/11/2024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21/11/2024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angelapdd@yahoo.com.br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556599"/>
            <a:ext cx="10515600" cy="711938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PAINEL 6: SANEAMENTO ESTRUTURANTE NO CONTEXTO RURAL</a:t>
            </a:r>
            <a:b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pt-BR" sz="24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Espaço Reservado para Texto 16">
            <a:extLst>
              <a:ext uri="{FF2B5EF4-FFF2-40B4-BE49-F238E27FC236}">
                <a16:creationId xmlns:a16="http://schemas.microsoft.com/office/drawing/2014/main" id="{CAFBE43E-A135-EB5F-D52A-47F72659E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4255" y="2200227"/>
            <a:ext cx="10243490" cy="1500187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CONTROLE SOCIAL E PARTICIPAÇÃO </a:t>
            </a:r>
          </a:p>
          <a:p>
            <a:pPr algn="ctr"/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NA GESTÃO DO SANEAMENTO BÁSICO</a:t>
            </a:r>
            <a:endParaRPr lang="pt-BR" dirty="0"/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08503AA1-63F2-0195-F5D8-D4EAB1734364}"/>
              </a:ext>
            </a:extLst>
          </p:cNvPr>
          <p:cNvSpPr txBox="1">
            <a:spLocks/>
          </p:cNvSpPr>
          <p:nvPr/>
        </p:nvSpPr>
        <p:spPr>
          <a:xfrm>
            <a:off x="2374488" y="3438568"/>
            <a:ext cx="7604390" cy="259228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dirty="0"/>
            </a:br>
            <a:br>
              <a:rPr lang="pt-BR" sz="5100" dirty="0">
                <a:solidFill>
                  <a:schemeClr val="tx1"/>
                </a:solidFill>
              </a:rPr>
            </a:br>
            <a:r>
              <a:rPr lang="pt-BR" sz="5100" dirty="0">
                <a:solidFill>
                  <a:schemeClr val="tx1"/>
                </a:solidFill>
              </a:rPr>
              <a:t>Ângela Patrícia Deiró Damasceno</a:t>
            </a:r>
            <a:endParaRPr lang="pt-BR" sz="3200" dirty="0">
              <a:solidFill>
                <a:schemeClr val="tx1"/>
              </a:solidFill>
            </a:endParaRPr>
          </a:p>
          <a:p>
            <a:pPr algn="ctr"/>
            <a:r>
              <a:rPr lang="pt-BR" sz="3200" dirty="0">
                <a:solidFill>
                  <a:schemeClr val="tx1"/>
                </a:solidFill>
              </a:rPr>
              <a:t>Dra. em Sociologia; Mestra em Engenharia Ambiental Urbana; Cientista Social.</a:t>
            </a:r>
          </a:p>
          <a:p>
            <a:pPr algn="ctr"/>
            <a:r>
              <a:rPr lang="pt-BR" sz="3200" dirty="0">
                <a:solidFill>
                  <a:schemeClr val="tx1"/>
                </a:solidFill>
              </a:rPr>
              <a:t>Associação de Pesquisa </a:t>
            </a:r>
            <a:r>
              <a:rPr lang="pt-BR" sz="3200" dirty="0" err="1">
                <a:solidFill>
                  <a:schemeClr val="tx1"/>
                </a:solidFill>
              </a:rPr>
              <a:t>Iyaleta</a:t>
            </a:r>
            <a:endParaRPr lang="pt-BR" sz="3200" dirty="0">
              <a:solidFill>
                <a:schemeClr val="tx1"/>
              </a:solidFill>
            </a:endParaRPr>
          </a:p>
          <a:p>
            <a:pPr algn="ctr"/>
            <a:r>
              <a:rPr lang="pt-BR" sz="3200" dirty="0">
                <a:solidFill>
                  <a:schemeClr val="tx1"/>
                </a:solidFill>
              </a:rPr>
              <a:t>Ministério Público da Bahia</a:t>
            </a:r>
          </a:p>
          <a:p>
            <a:pPr algn="ctr"/>
            <a:r>
              <a:rPr lang="pt-BR" sz="3200" dirty="0">
                <a:solidFill>
                  <a:schemeClr val="tx1"/>
                </a:solidFill>
              </a:rPr>
              <a:t>Consultora SIHS/BA  </a:t>
            </a:r>
            <a:br>
              <a:rPr lang="pt-BR" sz="3200" dirty="0">
                <a:solidFill>
                  <a:schemeClr val="tx1"/>
                </a:solidFill>
              </a:rPr>
            </a:br>
            <a:br>
              <a:rPr lang="pt-BR" sz="3200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45722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174708" y="1400709"/>
            <a:ext cx="5964289" cy="81626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BRASIL: </a:t>
            </a:r>
            <a:r>
              <a:rPr lang="pt-BR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CONTEXTO POLÍTICO, ECONÔMICO E SOCIAL E A FALTA DE UMA CULTURA DE PARTICIPAÇÃO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541B2250-A6BC-196A-0CFF-A897DC6C3C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0489789"/>
              </p:ext>
            </p:extLst>
          </p:nvPr>
        </p:nvGraphicFramePr>
        <p:xfrm>
          <a:off x="169275" y="2166529"/>
          <a:ext cx="5964289" cy="3993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2" name="Título 14"/>
          <p:cNvSpPr>
            <a:spLocks noGrp="1"/>
          </p:cNvSpPr>
          <p:nvPr>
            <p:ph type="title"/>
          </p:nvPr>
        </p:nvSpPr>
        <p:spPr>
          <a:xfrm rot="16200000">
            <a:off x="9065229" y="3674432"/>
            <a:ext cx="5470445" cy="698694"/>
          </a:xfrm>
        </p:spPr>
        <p:txBody>
          <a:bodyPr>
            <a:noAutofit/>
          </a:bodyPr>
          <a:lstStyle/>
          <a:p>
            <a:pPr algn="ctr"/>
            <a:r>
              <a:rPr lang="pt-BR" sz="4000" dirty="0"/>
              <a:t>CATEGORIAS DE ANÁLISE</a:t>
            </a:r>
          </a:p>
        </p:txBody>
      </p:sp>
      <p:sp>
        <p:nvSpPr>
          <p:cNvPr id="23" name="Espaço Reservado para Conteúdo 2"/>
          <p:cNvSpPr txBox="1">
            <a:spLocks/>
          </p:cNvSpPr>
          <p:nvPr/>
        </p:nvSpPr>
        <p:spPr>
          <a:xfrm>
            <a:off x="6284671" y="1372240"/>
            <a:ext cx="5054220" cy="4896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SOCIOLOGIA AMBIENTAL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Visão teórica construcionista social dos problemas socioambientais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endParaRPr lang="pt-BR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EDUCAÇÃO AMBIENTAL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Crítica; enfrentamento ao consumismo e às desigualdades.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endParaRPr lang="pt-BR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PARTICIPAÇÃO SOCIAL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Valoriza a participação popular e reconhece a participação institucionalizada dos colegiados; envolve a mobilização e o controle social.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endParaRPr lang="pt-BR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RACISMO AMBIENTAL/ DESIGUALDADE SOCIAL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Aborda a invisibilidade de população não brancas e a negação do acesso às políticas públicas e direitos territoriais, direitos essenciais à água e aos serviços de saneamento básico e saúde pública.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endParaRPr lang="pt-BR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ECONOMIA ECOLÓGICA/ ADAPTAÇÃO CLIMÁTICA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Sustentada pela transição para energias e materiais renováveis; dissocia a atividade econômica do consumo de recursos finitos. 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endParaRPr lang="pt-BR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COMUNIDADES TRADICIONAIS E POVOS ORIGINÁRIOS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Quilombolas, pescadores artesanais, marisqueiras, comunidades de fundo e fecho de pasto, povos indígenas;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1" y="1364871"/>
            <a:ext cx="5603730" cy="816268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/>
              <a:t>PARTICIPAÇÃO SOCIAL NA GESTÃO DAS ÁGUAS, </a:t>
            </a:r>
            <a:br>
              <a:rPr lang="pt-BR" sz="2000" b="1" dirty="0"/>
            </a:br>
            <a:r>
              <a:rPr lang="pt-BR" sz="2000" b="1" dirty="0"/>
              <a:t>MEIO AMBIENTE E NO SANEAMENTO</a:t>
            </a:r>
            <a:endParaRPr lang="pt-BR" sz="20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61F5E51-1F18-2033-73B6-4D02F026F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31" y="2313109"/>
            <a:ext cx="6360414" cy="33609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23495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/>
            <a:r>
              <a:rPr lang="pt-BR" altLang="pt-BR" sz="1800" dirty="0">
                <a:solidFill>
                  <a:srgbClr val="000000"/>
                </a:solidFill>
                <a:cs typeface="Arial" panose="020B0604020202020204" pitchFamily="34" charset="0"/>
              </a:rPr>
              <a:t>Um dos fundamentos da lei das águas “a gestão dos recursos hídricos deve ser descentralizada e contar com a participação do Poder Público, dos usuários e das comunidades” (BRASIL, Lei 9433/97);</a:t>
            </a:r>
          </a:p>
          <a:p>
            <a:pPr algn="just"/>
            <a:endParaRPr lang="pt-BR" altLang="pt-BR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/>
            <a:r>
              <a:rPr lang="pt-BR" sz="1800" dirty="0"/>
              <a:t>A Lei Nacional de Saneamento Básico (LNSB), </a:t>
            </a:r>
            <a:r>
              <a:rPr lang="pt-BR" sz="1800" b="1" dirty="0"/>
              <a:t>nº 11.445</a:t>
            </a:r>
            <a:r>
              <a:rPr lang="pt-BR" sz="1800" dirty="0"/>
              <a:t>, </a:t>
            </a:r>
            <a:r>
              <a:rPr lang="pt-BR" sz="1800" b="1" dirty="0"/>
              <a:t>de 2007</a:t>
            </a:r>
            <a:r>
              <a:rPr lang="pt-BR" sz="1800" dirty="0"/>
              <a:t>, estabelece as diretrizes nacionais para o saneamento básico e determina o Controle Social como atividade obrigatória para a política pública de saneamento básico. E no art.9,  inciso 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 consta: estabelecer os mecanismos e os procedimentos de controle social. (Brasil, </a:t>
            </a:r>
            <a:r>
              <a:rPr lang="pt-BR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Lei 14.026/2020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pt-BR" altLang="pt-BR" sz="1800" dirty="0"/>
          </a:p>
          <a:p>
            <a:pPr algn="just">
              <a:lnSpc>
                <a:spcPct val="100000"/>
              </a:lnSpc>
            </a:pPr>
            <a:endParaRPr lang="pt-BR" altLang="pt-BR" sz="1800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7198079" y="1435311"/>
            <a:ext cx="4885764" cy="5809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/>
              <a:t>COLEGIADOS, COMPOSIÇÃO E </a:t>
            </a:r>
          </a:p>
          <a:p>
            <a:r>
              <a:rPr lang="pt-BR" sz="2000" b="1" dirty="0"/>
              <a:t>O PODER DE DECISÃO</a:t>
            </a:r>
          </a:p>
        </p:txBody>
      </p:sp>
      <p:sp>
        <p:nvSpPr>
          <p:cNvPr id="18" name="Espaço Reservado para Conteúdo 2"/>
          <p:cNvSpPr txBox="1">
            <a:spLocks/>
          </p:cNvSpPr>
          <p:nvPr/>
        </p:nvSpPr>
        <p:spPr>
          <a:xfrm>
            <a:off x="7221222" y="2182755"/>
            <a:ext cx="4729888" cy="2076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COMITÊS DE BACIA HIDROGRAFICA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CONSELHOS DE RECURSOS HÍDRICOS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DAS CIDADES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 MICRORREGIONAIS/ COLEGIADOS MICRORREGIONAIS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2C084988-8E5C-BEC9-D6E9-69F70C864BA9}"/>
              </a:ext>
            </a:extLst>
          </p:cNvPr>
          <p:cNvSpPr txBox="1">
            <a:spLocks/>
          </p:cNvSpPr>
          <p:nvPr/>
        </p:nvSpPr>
        <p:spPr>
          <a:xfrm>
            <a:off x="7221222" y="4364564"/>
            <a:ext cx="4626649" cy="5809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/>
              <a:t>ESTRUTURAS DE SUPORTE NOS COLEGIADOS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5A93E59-C1AA-95F4-0A1C-FCA0A77F9C9F}"/>
              </a:ext>
            </a:extLst>
          </p:cNvPr>
          <p:cNvSpPr txBox="1"/>
          <p:nvPr/>
        </p:nvSpPr>
        <p:spPr>
          <a:xfrm>
            <a:off x="7979736" y="5034121"/>
            <a:ext cx="33293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CÂMARAS TÉCNICAS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GRUPOS DE TRABALHO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COMISSÕES ESPECIAIS</a:t>
            </a:r>
          </a:p>
        </p:txBody>
      </p:sp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51F2-2584-B0B5-0FC7-2191806F4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6E6375C-EB8A-A46E-110D-804F8F8621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787110-C154-5843-6B08-E20677D86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78E2CDF-7669-1EFC-8DAF-2D720438835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7259614-D5A8-AED4-6740-1B67D8AF4BA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43A533E-36AB-1F80-A9F1-6AFCADB11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EA60B39-B875-7E2D-6FDB-2FE57CDE16C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C5B618C-E16C-0958-609F-E86016269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CD885AA-57E0-5CB1-F30A-3B2AE51DFC9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85C1F7A-1732-96DD-9E28-147753D326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1E3D8EE-A191-8ABD-DD41-C3E1A6A41DB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D09F97A8-84B7-4809-3FBF-74EC0207CE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F645E3-D86B-B64B-CDEB-CEB55A2F614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9C7C09A-8E8A-FA79-1694-9B5BFB2043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FE5696B-4969-823F-860B-963D25C84A9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083AE9D7-55C5-806D-C6F0-8F02F42FD9FB}"/>
              </a:ext>
            </a:extLst>
          </p:cNvPr>
          <p:cNvSpPr txBox="1">
            <a:spLocks/>
          </p:cNvSpPr>
          <p:nvPr/>
        </p:nvSpPr>
        <p:spPr>
          <a:xfrm>
            <a:off x="34416" y="2389242"/>
            <a:ext cx="5658461" cy="3420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000" b="1" dirty="0">
              <a:latin typeface="+mj-lt"/>
              <a:cs typeface="Arial" panose="020B0604020202020204" pitchFamily="34" charset="0"/>
            </a:endParaRPr>
          </a:p>
          <a:p>
            <a:endParaRPr lang="pt-BR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8A4AD41C-E311-C949-A6B5-C21E5DEFBD31}"/>
              </a:ext>
            </a:extLst>
          </p:cNvPr>
          <p:cNvSpPr txBox="1">
            <a:spLocks/>
          </p:cNvSpPr>
          <p:nvPr/>
        </p:nvSpPr>
        <p:spPr>
          <a:xfrm>
            <a:off x="831851" y="2114564"/>
            <a:ext cx="10798378" cy="33491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PROGRAMAS DO MINISTÉRIOS PÚBLICO - FISCALIZAÇÃO PREVENTIVA INTEGRADA – FPI;</a:t>
            </a:r>
          </a:p>
          <a:p>
            <a:endParaRPr lang="pt-BR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r>
              <a:rPr lang="pt-BR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GRUPOS DE PESQUISA E GRUPOS DE ESTUDOS DAS UNIVERSIDADES;</a:t>
            </a:r>
          </a:p>
          <a:p>
            <a:endParaRPr lang="pt-BR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r>
              <a:rPr lang="pt-BR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OBSERVATÓRIO DE SANEAMENTO DA BAHIA;</a:t>
            </a:r>
          </a:p>
          <a:p>
            <a:endParaRPr lang="pt-BR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r>
              <a:rPr lang="pt-BR" sz="2000" dirty="0">
                <a:solidFill>
                  <a:schemeClr val="tx1"/>
                </a:solidFill>
                <a:cs typeface="Arial" panose="020B0604020202020204" pitchFamily="34" charset="0"/>
              </a:rPr>
              <a:t>FRENTES PARLAMENTARES;</a:t>
            </a:r>
          </a:p>
          <a:p>
            <a:endParaRPr lang="pt-BR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pt-BR" sz="2000" dirty="0">
                <a:solidFill>
                  <a:schemeClr val="tx1"/>
                </a:solidFill>
                <a:cs typeface="Arial" panose="020B0604020202020204" pitchFamily="34" charset="0"/>
              </a:rPr>
              <a:t>FÓRUNS PERMANENTES ...</a:t>
            </a:r>
          </a:p>
          <a:p>
            <a:endParaRPr lang="pt-BR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endParaRPr lang="pt-BR" sz="2000" b="1" dirty="0">
              <a:cs typeface="Arial" panose="020B0604020202020204" pitchFamily="34" charset="0"/>
            </a:endParaRPr>
          </a:p>
          <a:p>
            <a:endParaRPr lang="pt-BR" sz="2000" dirty="0">
              <a:cs typeface="Arial" panose="020B0604020202020204" pitchFamily="34" charset="0"/>
            </a:endParaRPr>
          </a:p>
          <a:p>
            <a:endParaRPr lang="pt-BR" sz="2000" dirty="0">
              <a:cs typeface="Arial" panose="020B0604020202020204" pitchFamily="34" charset="0"/>
            </a:endParaRPr>
          </a:p>
          <a:p>
            <a:endParaRPr lang="pt-BR" sz="2000" dirty="0"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BAF52C80-EE4C-5732-BE7B-B33D7DE39A6B}"/>
              </a:ext>
            </a:extLst>
          </p:cNvPr>
          <p:cNvSpPr txBox="1">
            <a:spLocks/>
          </p:cNvSpPr>
          <p:nvPr/>
        </p:nvSpPr>
        <p:spPr>
          <a:xfrm>
            <a:off x="564562" y="1104964"/>
            <a:ext cx="11048195" cy="7247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OUTROS ESPAÇOS DE PARTICIPAÇÃO SOCIAL SOBRE SANEAMENTO RURAL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91326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Espaço Reservado para Conteúdo 2"/>
          <p:cNvSpPr txBox="1">
            <a:spLocks/>
          </p:cNvSpPr>
          <p:nvPr/>
        </p:nvSpPr>
        <p:spPr>
          <a:xfrm>
            <a:off x="34416" y="2389242"/>
            <a:ext cx="5658461" cy="3420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000" b="1" dirty="0">
              <a:latin typeface="+mj-lt"/>
              <a:cs typeface="Arial" panose="020B0604020202020204" pitchFamily="34" charset="0"/>
            </a:endParaRPr>
          </a:p>
          <a:p>
            <a:endParaRPr lang="pt-BR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1E4DE735-0F20-510A-EBFC-A622DCDCE4BF}"/>
              </a:ext>
            </a:extLst>
          </p:cNvPr>
          <p:cNvSpPr txBox="1">
            <a:spLocks/>
          </p:cNvSpPr>
          <p:nvPr/>
        </p:nvSpPr>
        <p:spPr>
          <a:xfrm>
            <a:off x="1379167" y="5463714"/>
            <a:ext cx="8810061" cy="5809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>
                <a:latin typeface="+mn-lt"/>
              </a:rPr>
              <a:t>Elaboração, implementação e fiscalização de ações com participação social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564562" y="1104964"/>
            <a:ext cx="11048195" cy="7247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A MOBILIZAÇÃO E A PARTICIPAÇÃO SOCIAL ANTECEDEM O CONTROLE SOCIAL</a:t>
            </a:r>
            <a:endParaRPr lang="pt-BR" sz="2800" b="1" dirty="0"/>
          </a:p>
        </p:txBody>
      </p:sp>
      <p:sp>
        <p:nvSpPr>
          <p:cNvPr id="22" name="Espaço Reservado para Conteúdo 2"/>
          <p:cNvSpPr txBox="1">
            <a:spLocks/>
          </p:cNvSpPr>
          <p:nvPr/>
        </p:nvSpPr>
        <p:spPr>
          <a:xfrm>
            <a:off x="5381831" y="1931682"/>
            <a:ext cx="6475872" cy="337635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6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Participação social com acesso à informação e com poder decisório;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6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6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Ocupação dos espaços políticos e tecnológicos para a defesa da participação social na elaboração, implementação e fiscalização de políticas públicas;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6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6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Interação da participação popular e participação institucionalizada.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6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6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Tempo para consenso, e as condições estruturais para os colegiados;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6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6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Relação entre confiança e compromisso.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pt-BR" sz="6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endParaRPr lang="pt-BR" sz="2000" b="1" dirty="0">
              <a:cs typeface="Arial" panose="020B0604020202020204" pitchFamily="34" charset="0"/>
            </a:endParaRPr>
          </a:p>
          <a:p>
            <a:endParaRPr lang="pt-BR" sz="2000" dirty="0">
              <a:cs typeface="Arial" panose="020B0604020202020204" pitchFamily="34" charset="0"/>
            </a:endParaRPr>
          </a:p>
          <a:p>
            <a:endParaRPr lang="pt-BR" sz="2000" dirty="0">
              <a:cs typeface="Arial" panose="020B0604020202020204" pitchFamily="34" charset="0"/>
            </a:endParaRPr>
          </a:p>
          <a:p>
            <a:endParaRPr lang="pt-BR" sz="2000" dirty="0">
              <a:cs typeface="Arial" panose="020B0604020202020204" pitchFamily="34" charset="0"/>
            </a:endParaRPr>
          </a:p>
        </p:txBody>
      </p:sp>
      <p:graphicFrame>
        <p:nvGraphicFramePr>
          <p:cNvPr id="23" name="Espaço Reservado para Conteúdo 3">
            <a:extLst>
              <a:ext uri="{FF2B5EF4-FFF2-40B4-BE49-F238E27FC236}">
                <a16:creationId xmlns:a16="http://schemas.microsoft.com/office/drawing/2014/main" id="{91467C58-40AF-0F00-8535-FFC8A5BA24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355761"/>
              </p:ext>
            </p:extLst>
          </p:nvPr>
        </p:nvGraphicFramePr>
        <p:xfrm>
          <a:off x="796409" y="1959822"/>
          <a:ext cx="3812609" cy="3350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442453" y="1807324"/>
            <a:ext cx="10904998" cy="816267"/>
          </a:xfrm>
        </p:spPr>
        <p:txBody>
          <a:bodyPr>
            <a:normAutofit fontScale="90000"/>
          </a:bodyPr>
          <a:lstStyle/>
          <a:p>
            <a: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PRINCIPAIS DESAFIOS SOB A PERSPECTIVA DA PARTICIPAÇÃO SOCIAL</a:t>
            </a:r>
            <a:b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Espaço Reservado para Conteúdo 2"/>
          <p:cNvSpPr txBox="1">
            <a:spLocks/>
          </p:cNvSpPr>
          <p:nvPr/>
        </p:nvSpPr>
        <p:spPr>
          <a:xfrm>
            <a:off x="442452" y="2085669"/>
            <a:ext cx="11356258" cy="38726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Banco de dados sobre a realidade rural;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Implementação dos instrumentos de gestão das águas, do meio ambiente e do saneamento básico;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Incremento de tecnologias alternativas para acesso a água potável e para o esgotamento sanitário;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Atenção aos povos e comunidades tradicionais, destacando a necessidade de regularização fundiárias de seus territórios;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Preservação e recuperação dos mananciais;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Educação ambiental crítica e acessível à comunidade;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Destinação de recursos e projetos específicos para as localidades rurais, destacando as comunidades tradicionais;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Manutenção do processo de mobilização social, envolvendo o diálogo dos representantes das categorias e segmentos com seus pares; valorização dos colegiados existentes.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1"/>
                </a:solidFill>
              </a:rPr>
              <a:t>Contribuições que garantam a implementação do Acordo de Paris da Convenção Quadro das Nações Unidas sobre Mudanças do Clima (UNFCCC), 1992 e os ODS-ONU;</a:t>
            </a:r>
          </a:p>
        </p:txBody>
      </p:sp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80A8B-71BD-7DF3-83F4-BE8628EF2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34CC8A3-8232-E88A-127B-6501580A19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BFD472-31D1-2F86-8FBA-88467635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80ADF3D-01F2-F671-9C14-2C27E78BBF9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83AEBDB-9217-3691-6499-78A361532478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4D1D283-6440-9065-3B80-9AABE796B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DECE489-E986-0662-FE4E-11B2E9C240A2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024C168-42CE-6907-07AB-D53EF274E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A0A164A-A015-79D2-A5BE-421FA605135F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BA819E3-1534-3907-EDBE-E3DF4BC5A1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F2A8A25-BF9D-9408-BEF7-D62E082A743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1200171B-FA1C-FE95-C89A-4F06C9109D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80EC9BA-C333-0A04-CE9A-675BA34D2734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23CCC90-FBB7-454C-9AF6-BD61DF89EA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B6DA47A7-F41B-7CED-D499-9A6BF3C11BD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9802BDF9-A491-0C7E-9689-446ADBA61844}"/>
              </a:ext>
            </a:extLst>
          </p:cNvPr>
          <p:cNvSpPr txBox="1">
            <a:spLocks/>
          </p:cNvSpPr>
          <p:nvPr/>
        </p:nvSpPr>
        <p:spPr>
          <a:xfrm>
            <a:off x="6850775" y="3438568"/>
            <a:ext cx="4366970" cy="25922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dirty="0"/>
            </a:br>
            <a:br>
              <a:rPr lang="pt-BR" sz="3200" dirty="0"/>
            </a:br>
            <a:r>
              <a:rPr lang="pt-BR" sz="3200" dirty="0">
                <a:hlinkClick r:id="rId8"/>
              </a:rPr>
              <a:t>angelapdd@yahoo.com.br</a:t>
            </a:r>
            <a:r>
              <a:rPr lang="pt-BR" sz="3200" dirty="0"/>
              <a:t> </a:t>
            </a:r>
            <a:br>
              <a:rPr lang="pt-BR" sz="3200" dirty="0"/>
            </a:br>
            <a:r>
              <a:rPr lang="pt-BR" sz="3200" dirty="0">
                <a:solidFill>
                  <a:schemeClr val="tx1"/>
                </a:solidFill>
              </a:rPr>
              <a:t>(71)98144-8058</a:t>
            </a:r>
            <a:br>
              <a:rPr lang="pt-BR" sz="3200" dirty="0">
                <a:solidFill>
                  <a:schemeClr val="tx1"/>
                </a:solidFill>
              </a:rPr>
            </a:br>
            <a:br>
              <a:rPr lang="pt-BR" sz="3200" dirty="0"/>
            </a:br>
            <a:endParaRPr lang="pt-BR" dirty="0"/>
          </a:p>
        </p:txBody>
      </p:sp>
      <p:pic>
        <p:nvPicPr>
          <p:cNvPr id="18" name="Picture 8" descr="Manifestação Irrigação Correntina BA">
            <a:extLst>
              <a:ext uri="{FF2B5EF4-FFF2-40B4-BE49-F238E27FC236}">
                <a16:creationId xmlns:a16="http://schemas.microsoft.com/office/drawing/2014/main" id="{1A5DC669-57A5-83BC-D058-C2FBE12B6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3" r="-1" b="-1"/>
          <a:stretch/>
        </p:blipFill>
        <p:spPr bwMode="auto">
          <a:xfrm>
            <a:off x="0" y="820220"/>
            <a:ext cx="5266763" cy="5373216"/>
          </a:xfrm>
          <a:custGeom>
            <a:avLst/>
            <a:gdLst/>
            <a:ahLst/>
            <a:cxnLst/>
            <a:rect l="l" t="t" r="r" b="b"/>
            <a:pathLst>
              <a:path w="5681204" h="6320333">
                <a:moveTo>
                  <a:pt x="0" y="5597835"/>
                </a:moveTo>
                <a:lnTo>
                  <a:pt x="39695" y="5641510"/>
                </a:lnTo>
                <a:cubicBezTo>
                  <a:pt x="322810" y="5924626"/>
                  <a:pt x="659928" y="6153739"/>
                  <a:pt x="1034272" y="6312073"/>
                </a:cubicBezTo>
                <a:lnTo>
                  <a:pt x="1056841" y="6320333"/>
                </a:lnTo>
                <a:lnTo>
                  <a:pt x="413612" y="6320333"/>
                </a:lnTo>
                <a:lnTo>
                  <a:pt x="300961" y="6249073"/>
                </a:lnTo>
                <a:cubicBezTo>
                  <a:pt x="221838" y="6194223"/>
                  <a:pt x="145134" y="6136129"/>
                  <a:pt x="71042" y="6074983"/>
                </a:cubicBezTo>
                <a:lnTo>
                  <a:pt x="0" y="6010415"/>
                </a:lnTo>
                <a:close/>
                <a:moveTo>
                  <a:pt x="2252205" y="385763"/>
                </a:moveTo>
                <a:cubicBezTo>
                  <a:pt x="3932939" y="385763"/>
                  <a:pt x="5295442" y="1748266"/>
                  <a:pt x="5295442" y="3429000"/>
                </a:cubicBezTo>
                <a:cubicBezTo>
                  <a:pt x="5295442" y="4689551"/>
                  <a:pt x="4529034" y="5771096"/>
                  <a:pt x="3436771" y="6233085"/>
                </a:cubicBezTo>
                <a:lnTo>
                  <a:pt x="3198390" y="6320333"/>
                </a:lnTo>
                <a:lnTo>
                  <a:pt x="1306021" y="6320333"/>
                </a:lnTo>
                <a:lnTo>
                  <a:pt x="1067639" y="6233085"/>
                </a:lnTo>
                <a:cubicBezTo>
                  <a:pt x="703552" y="6079088"/>
                  <a:pt x="375670" y="5856252"/>
                  <a:pt x="100311" y="5580893"/>
                </a:cubicBezTo>
                <a:lnTo>
                  <a:pt x="0" y="5470524"/>
                </a:lnTo>
                <a:lnTo>
                  <a:pt x="0" y="1387476"/>
                </a:lnTo>
                <a:lnTo>
                  <a:pt x="100311" y="1277106"/>
                </a:lnTo>
                <a:cubicBezTo>
                  <a:pt x="651028" y="726388"/>
                  <a:pt x="1411838" y="385763"/>
                  <a:pt x="2252205" y="385763"/>
                </a:cubicBezTo>
                <a:close/>
                <a:moveTo>
                  <a:pt x="2252205" y="0"/>
                </a:moveTo>
                <a:cubicBezTo>
                  <a:pt x="4145989" y="0"/>
                  <a:pt x="5681204" y="1535215"/>
                  <a:pt x="5681204" y="3429000"/>
                </a:cubicBezTo>
                <a:cubicBezTo>
                  <a:pt x="5681204" y="4612615"/>
                  <a:pt x="5081511" y="5656164"/>
                  <a:pt x="4169391" y="6272380"/>
                </a:cubicBezTo>
                <a:lnTo>
                  <a:pt x="4090458" y="6320333"/>
                </a:lnTo>
                <a:lnTo>
                  <a:pt x="3447569" y="6320333"/>
                </a:lnTo>
                <a:lnTo>
                  <a:pt x="3470138" y="6312073"/>
                </a:lnTo>
                <a:cubicBezTo>
                  <a:pt x="4593170" y="5837070"/>
                  <a:pt x="5381167" y="4725058"/>
                  <a:pt x="5381167" y="3429000"/>
                </a:cubicBezTo>
                <a:cubicBezTo>
                  <a:pt x="5381167" y="1700922"/>
                  <a:pt x="3980282" y="300038"/>
                  <a:pt x="2252205" y="300038"/>
                </a:cubicBezTo>
                <a:cubicBezTo>
                  <a:pt x="1388166" y="300038"/>
                  <a:pt x="605925" y="650259"/>
                  <a:pt x="39695" y="1216490"/>
                </a:cubicBezTo>
                <a:lnTo>
                  <a:pt x="0" y="1260165"/>
                </a:lnTo>
                <a:lnTo>
                  <a:pt x="0" y="847584"/>
                </a:lnTo>
                <a:lnTo>
                  <a:pt x="71042" y="783017"/>
                </a:lnTo>
                <a:cubicBezTo>
                  <a:pt x="663776" y="293850"/>
                  <a:pt x="1423674" y="0"/>
                  <a:pt x="22522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3D52ADA9-B5A6-A7B2-9E03-2F45BDEF06E3}"/>
              </a:ext>
            </a:extLst>
          </p:cNvPr>
          <p:cNvSpPr txBox="1"/>
          <p:nvPr/>
        </p:nvSpPr>
        <p:spPr>
          <a:xfrm>
            <a:off x="6063915" y="1398007"/>
            <a:ext cx="567818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/>
              <a:t>Em defesa das águas como elemento sagrado</a:t>
            </a:r>
            <a:br>
              <a:rPr lang="pt-BR" sz="4400" dirty="0"/>
            </a:br>
            <a:endParaRPr lang="pt-BR" sz="4400" dirty="0"/>
          </a:p>
          <a:p>
            <a:pPr algn="ctr"/>
            <a:r>
              <a:rPr lang="pt-BR" sz="4400" dirty="0"/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29172569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772</Words>
  <Application>Microsoft Office PowerPoint</Application>
  <PresentationFormat>Widescreen</PresentationFormat>
  <Paragraphs>100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DejaVu Sans</vt:lpstr>
      <vt:lpstr>Tema do Office</vt:lpstr>
      <vt:lpstr>PAINEL 6: SANEAMENTO ESTRUTURANTE NO CONTEXTO RURAL </vt:lpstr>
      <vt:lpstr>CATEGORIAS DE ANÁLISE</vt:lpstr>
      <vt:lpstr>PARTICIPAÇÃO SOCIAL NA GESTÃO DAS ÁGUAS,  MEIO AMBIENTE E NO SANEAMENTO</vt:lpstr>
      <vt:lpstr>Apresentação do PowerPoint</vt:lpstr>
      <vt:lpstr>Apresentação do PowerPoint</vt:lpstr>
      <vt:lpstr>PRINCIPAIS DESAFIOS SOB A PERSPECTIVA DA PARTICIPAÇÃO SOCIAL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Ângela Damasceno</cp:lastModifiedBy>
  <cp:revision>15</cp:revision>
  <dcterms:created xsi:type="dcterms:W3CDTF">2024-10-07T13:21:59Z</dcterms:created>
  <dcterms:modified xsi:type="dcterms:W3CDTF">2024-11-22T02:41:43Z</dcterms:modified>
</cp:coreProperties>
</file>