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7" r:id="rId2"/>
    <p:sldId id="258" r:id="rId3"/>
    <p:sldId id="345" r:id="rId4"/>
    <p:sldId id="262" r:id="rId5"/>
    <p:sldId id="360" r:id="rId6"/>
    <p:sldId id="341" r:id="rId7"/>
    <p:sldId id="340" r:id="rId8"/>
    <p:sldId id="354" r:id="rId9"/>
    <p:sldId id="362" r:id="rId10"/>
    <p:sldId id="263" r:id="rId11"/>
    <p:sldId id="265" r:id="rId12"/>
    <p:sldId id="267" r:id="rId13"/>
    <p:sldId id="361" r:id="rId14"/>
    <p:sldId id="264" r:id="rId15"/>
    <p:sldId id="339" r:id="rId16"/>
    <p:sldId id="282" r:id="rId17"/>
    <p:sldId id="336" r:id="rId18"/>
    <p:sldId id="337" r:id="rId19"/>
    <p:sldId id="331" r:id="rId20"/>
    <p:sldId id="260" r:id="rId21"/>
    <p:sldId id="338" r:id="rId22"/>
    <p:sldId id="342" r:id="rId23"/>
    <p:sldId id="343" r:id="rId24"/>
    <p:sldId id="346" r:id="rId25"/>
    <p:sldId id="347" r:id="rId26"/>
    <p:sldId id="350" r:id="rId27"/>
    <p:sldId id="348" r:id="rId28"/>
    <p:sldId id="352" r:id="rId29"/>
    <p:sldId id="349" r:id="rId30"/>
    <p:sldId id="355" r:id="rId31"/>
    <p:sldId id="351" r:id="rId32"/>
    <p:sldId id="356" r:id="rId33"/>
    <p:sldId id="353" r:id="rId34"/>
    <p:sldId id="357" r:id="rId35"/>
    <p:sldId id="358" r:id="rId36"/>
    <p:sldId id="359" r:id="rId3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B8A1"/>
    <a:srgbClr val="CAAB7F"/>
    <a:srgbClr val="50B6BA"/>
    <a:srgbClr val="ECF1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8" d="100"/>
          <a:sy n="88" d="100"/>
        </p:scale>
        <p:origin x="213"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1" Type="http://schemas.openxmlformats.org/officeDocument/2006/relationships/image" Target="../media/image4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670357-21F7-45F0-91B1-60D2266FE5B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s-CL"/>
        </a:p>
      </dgm:t>
    </dgm:pt>
    <dgm:pt modelId="{F14BCC87-75B0-4786-97BF-39ECA4556290}">
      <dgm:prSet phldrT="[Texto]" custT="1"/>
      <dgm:spPr/>
      <dgm:t>
        <a:bodyPr/>
        <a:lstStyle/>
        <a:p>
          <a:r>
            <a:rPr lang="es-MX" sz="1200" dirty="0">
              <a:solidFill>
                <a:srgbClr val="0C4581"/>
              </a:solidFill>
              <a:latin typeface="Verdana" panose="020B0604030504040204" pitchFamily="34" charset="0"/>
              <a:ea typeface="Verdana" panose="020B0604030504040204" pitchFamily="34" charset="0"/>
            </a:rPr>
            <a:t>Prestación del Servicio Sanitario Rural</a:t>
          </a:r>
          <a:endParaRPr lang="es-CL" sz="1200" dirty="0">
            <a:solidFill>
              <a:srgbClr val="0C4581"/>
            </a:solidFill>
            <a:latin typeface="Verdana" panose="020B0604030504040204" pitchFamily="34" charset="0"/>
            <a:ea typeface="Verdana" panose="020B0604030504040204" pitchFamily="34" charset="0"/>
          </a:endParaRPr>
        </a:p>
      </dgm:t>
    </dgm:pt>
    <dgm:pt modelId="{138E254E-BAFA-4C9B-9B9D-EDA155D4356F}" type="parTrans" cxnId="{0573DE1D-CE76-42C6-A6D3-38C258BBA20B}">
      <dgm:prSet/>
      <dgm:spPr/>
      <dgm:t>
        <a:bodyPr/>
        <a:lstStyle/>
        <a:p>
          <a:endParaRPr lang="es-CL"/>
        </a:p>
      </dgm:t>
    </dgm:pt>
    <dgm:pt modelId="{13BC35CB-FE9F-408E-BDD6-159B8B49ABFC}" type="sibTrans" cxnId="{0573DE1D-CE76-42C6-A6D3-38C258BBA20B}">
      <dgm:prSet/>
      <dgm:spPr/>
      <dgm:t>
        <a:bodyPr/>
        <a:lstStyle/>
        <a:p>
          <a:endParaRPr lang="es-CL"/>
        </a:p>
      </dgm:t>
    </dgm:pt>
    <dgm:pt modelId="{D330FD21-513D-4196-A021-A75B11917689}">
      <dgm:prSet phldrT="[Texto]" custT="1"/>
      <dgm:spPr/>
      <dgm:t>
        <a:bodyPr/>
        <a:lstStyle/>
        <a:p>
          <a:r>
            <a:rPr lang="es-MX" sz="1200" dirty="0">
              <a:solidFill>
                <a:srgbClr val="0C4581"/>
              </a:solidFill>
              <a:latin typeface="Verdana" panose="020B0604030504040204" pitchFamily="34" charset="0"/>
              <a:ea typeface="Verdana" panose="020B0604030504040204" pitchFamily="34" charset="0"/>
            </a:rPr>
            <a:t>Agua Potable</a:t>
          </a:r>
          <a:endParaRPr lang="es-CL" sz="1200" dirty="0">
            <a:solidFill>
              <a:srgbClr val="0C4581"/>
            </a:solidFill>
            <a:latin typeface="Verdana" panose="020B0604030504040204" pitchFamily="34" charset="0"/>
            <a:ea typeface="Verdana" panose="020B0604030504040204" pitchFamily="34" charset="0"/>
          </a:endParaRPr>
        </a:p>
      </dgm:t>
    </dgm:pt>
    <dgm:pt modelId="{493E4C51-375C-47C0-8E38-0201A1F361B2}" type="parTrans" cxnId="{6314AB56-2DEF-4ABE-81E9-BFEFE8A1DCE0}">
      <dgm:prSet/>
      <dgm:spPr/>
      <dgm:t>
        <a:bodyPr/>
        <a:lstStyle/>
        <a:p>
          <a:endParaRPr lang="es-CL"/>
        </a:p>
      </dgm:t>
    </dgm:pt>
    <dgm:pt modelId="{3EDD61E2-47C9-4085-AD79-2150FAA56973}" type="sibTrans" cxnId="{6314AB56-2DEF-4ABE-81E9-BFEFE8A1DCE0}">
      <dgm:prSet/>
      <dgm:spPr/>
      <dgm:t>
        <a:bodyPr/>
        <a:lstStyle/>
        <a:p>
          <a:endParaRPr lang="es-CL"/>
        </a:p>
      </dgm:t>
    </dgm:pt>
    <dgm:pt modelId="{50835DE8-7A46-4D5B-AB5F-A177C26460C9}">
      <dgm:prSet phldrT="[Texto]"/>
      <dgm:spPr/>
      <dgm:t>
        <a:bodyPr/>
        <a:lstStyle/>
        <a:p>
          <a:r>
            <a:rPr lang="es-MX" dirty="0">
              <a:solidFill>
                <a:srgbClr val="0C4581"/>
              </a:solidFill>
              <a:latin typeface="Verdana" panose="020B0604030504040204" pitchFamily="34" charset="0"/>
              <a:ea typeface="Verdana" panose="020B0604030504040204" pitchFamily="34" charset="0"/>
            </a:rPr>
            <a:t>Producción y Distribución del agua potable para:</a:t>
          </a:r>
          <a:endParaRPr lang="es-CL" dirty="0">
            <a:solidFill>
              <a:srgbClr val="0C4581"/>
            </a:solidFill>
            <a:latin typeface="Verdana" panose="020B0604030504040204" pitchFamily="34" charset="0"/>
            <a:ea typeface="Verdana" panose="020B0604030504040204" pitchFamily="34" charset="0"/>
          </a:endParaRPr>
        </a:p>
      </dgm:t>
    </dgm:pt>
    <dgm:pt modelId="{4EB73601-08DA-4532-BAFC-8C720127CC5C}" type="parTrans" cxnId="{1CC4A5C2-E1DA-4BCB-A35B-DA02292DD455}">
      <dgm:prSet/>
      <dgm:spPr/>
      <dgm:t>
        <a:bodyPr/>
        <a:lstStyle/>
        <a:p>
          <a:endParaRPr lang="es-CL"/>
        </a:p>
      </dgm:t>
    </dgm:pt>
    <dgm:pt modelId="{CDFDD633-AAA1-4A50-BFA3-768EB75230BF}" type="sibTrans" cxnId="{1CC4A5C2-E1DA-4BCB-A35B-DA02292DD455}">
      <dgm:prSet/>
      <dgm:spPr/>
      <dgm:t>
        <a:bodyPr/>
        <a:lstStyle/>
        <a:p>
          <a:endParaRPr lang="es-CL"/>
        </a:p>
      </dgm:t>
    </dgm:pt>
    <dgm:pt modelId="{EADB6F86-DBF3-4DC4-AFB2-A785BAB19779}">
      <dgm:prSet phldrT="[Texto]"/>
      <dgm:spPr/>
      <dgm:t>
        <a:bodyPr/>
        <a:lstStyle/>
        <a:p>
          <a:r>
            <a:rPr lang="es-MX" dirty="0">
              <a:solidFill>
                <a:srgbClr val="0C4581"/>
              </a:solidFill>
              <a:latin typeface="Verdana" panose="020B0604030504040204" pitchFamily="34" charset="0"/>
              <a:ea typeface="Verdana" panose="020B0604030504040204" pitchFamily="34" charset="0"/>
            </a:rPr>
            <a:t>Servicio secundario: actividades productivas y comerciales, sólo si se asegura el primero</a:t>
          </a:r>
          <a:endParaRPr lang="es-CL" dirty="0">
            <a:solidFill>
              <a:srgbClr val="0C4581"/>
            </a:solidFill>
            <a:latin typeface="Verdana" panose="020B0604030504040204" pitchFamily="34" charset="0"/>
            <a:ea typeface="Verdana" panose="020B0604030504040204" pitchFamily="34" charset="0"/>
          </a:endParaRPr>
        </a:p>
      </dgm:t>
    </dgm:pt>
    <dgm:pt modelId="{EDEBEB12-5C64-4A4A-8B77-133A484EC4B2}" type="parTrans" cxnId="{1ADB3A0E-1B12-4BBC-9648-116DF300AA13}">
      <dgm:prSet/>
      <dgm:spPr/>
      <dgm:t>
        <a:bodyPr/>
        <a:lstStyle/>
        <a:p>
          <a:endParaRPr lang="es-CL"/>
        </a:p>
      </dgm:t>
    </dgm:pt>
    <dgm:pt modelId="{4F1E85FA-5FD2-44F1-AC92-BAEC578ACE49}" type="sibTrans" cxnId="{1ADB3A0E-1B12-4BBC-9648-116DF300AA13}">
      <dgm:prSet/>
      <dgm:spPr/>
      <dgm:t>
        <a:bodyPr/>
        <a:lstStyle/>
        <a:p>
          <a:endParaRPr lang="es-CL"/>
        </a:p>
      </dgm:t>
    </dgm:pt>
    <dgm:pt modelId="{128E7021-1536-4228-BA0C-A7953913F3BD}">
      <dgm:prSet phldrT="[Texto]" custT="1"/>
      <dgm:spPr/>
      <dgm:t>
        <a:bodyPr/>
        <a:lstStyle/>
        <a:p>
          <a:r>
            <a:rPr lang="es-MX" sz="1200" dirty="0">
              <a:solidFill>
                <a:srgbClr val="0C4581"/>
              </a:solidFill>
            </a:rPr>
            <a:t>Aguas Servidas</a:t>
          </a:r>
          <a:endParaRPr lang="es-CL" sz="1200" dirty="0">
            <a:solidFill>
              <a:srgbClr val="0C4581"/>
            </a:solidFill>
          </a:endParaRPr>
        </a:p>
      </dgm:t>
    </dgm:pt>
    <dgm:pt modelId="{5318B139-76F0-4498-A265-304FE201456A}" type="parTrans" cxnId="{2471EDA8-E5AD-4800-8B20-CE23234D8767}">
      <dgm:prSet/>
      <dgm:spPr/>
      <dgm:t>
        <a:bodyPr/>
        <a:lstStyle/>
        <a:p>
          <a:endParaRPr lang="es-CL"/>
        </a:p>
      </dgm:t>
    </dgm:pt>
    <dgm:pt modelId="{189CC640-068B-4367-904F-E351E0906539}" type="sibTrans" cxnId="{2471EDA8-E5AD-4800-8B20-CE23234D8767}">
      <dgm:prSet/>
      <dgm:spPr/>
      <dgm:t>
        <a:bodyPr/>
        <a:lstStyle/>
        <a:p>
          <a:endParaRPr lang="es-CL"/>
        </a:p>
      </dgm:t>
    </dgm:pt>
    <dgm:pt modelId="{10FC0320-0CC7-4374-8CD8-8D50ED5A42A9}">
      <dgm:prSet phldrT="[Texto]" custT="1"/>
      <dgm:spPr/>
      <dgm:t>
        <a:bodyPr/>
        <a:lstStyle/>
        <a:p>
          <a:r>
            <a:rPr lang="es-MX" sz="900" dirty="0">
              <a:solidFill>
                <a:schemeClr val="accent5">
                  <a:lumMod val="75000"/>
                </a:schemeClr>
              </a:solidFill>
              <a:latin typeface="Verdana" panose="020B0604030504040204" pitchFamily="34" charset="0"/>
              <a:ea typeface="Verdana" panose="020B0604030504040204" pitchFamily="34" charset="0"/>
            </a:rPr>
            <a:t>Recolección, tratamiento y disposición final de aguas servidas para:</a:t>
          </a:r>
          <a:endParaRPr lang="es-CL" sz="900" dirty="0">
            <a:solidFill>
              <a:schemeClr val="accent5">
                <a:lumMod val="75000"/>
              </a:schemeClr>
            </a:solidFill>
            <a:latin typeface="Verdana" panose="020B0604030504040204" pitchFamily="34" charset="0"/>
            <a:ea typeface="Verdana" panose="020B0604030504040204" pitchFamily="34" charset="0"/>
          </a:endParaRPr>
        </a:p>
      </dgm:t>
    </dgm:pt>
    <dgm:pt modelId="{EEAA0B1B-C725-407D-956F-56C0C2EDEE7B}" type="parTrans" cxnId="{2AFA39E8-C3D4-45D4-A035-8B16ECC8FEA9}">
      <dgm:prSet/>
      <dgm:spPr/>
      <dgm:t>
        <a:bodyPr/>
        <a:lstStyle/>
        <a:p>
          <a:endParaRPr lang="es-CL"/>
        </a:p>
      </dgm:t>
    </dgm:pt>
    <dgm:pt modelId="{8980DA35-81A7-4410-987C-7F69D45C3F67}" type="sibTrans" cxnId="{2AFA39E8-C3D4-45D4-A035-8B16ECC8FEA9}">
      <dgm:prSet/>
      <dgm:spPr/>
      <dgm:t>
        <a:bodyPr/>
        <a:lstStyle/>
        <a:p>
          <a:endParaRPr lang="es-CL"/>
        </a:p>
      </dgm:t>
    </dgm:pt>
    <dgm:pt modelId="{36D7EEE3-C4B1-447C-BDCA-A78C05884949}">
      <dgm:prSet phldrT="[Texto]"/>
      <dgm:spPr/>
      <dgm:t>
        <a:bodyPr/>
        <a:lstStyle/>
        <a:p>
          <a:r>
            <a:rPr lang="es-MX" dirty="0">
              <a:solidFill>
                <a:srgbClr val="0C4581"/>
              </a:solidFill>
              <a:latin typeface="Verdana" panose="020B0604030504040204" pitchFamily="34" charset="0"/>
              <a:ea typeface="Verdana" panose="020B0604030504040204" pitchFamily="34" charset="0"/>
            </a:rPr>
            <a:t> Servicio primario: domestico</a:t>
          </a:r>
          <a:endParaRPr lang="es-CL" dirty="0">
            <a:solidFill>
              <a:srgbClr val="0C4581"/>
            </a:solidFill>
            <a:latin typeface="Verdana" panose="020B0604030504040204" pitchFamily="34" charset="0"/>
            <a:ea typeface="Verdana" panose="020B0604030504040204" pitchFamily="34" charset="0"/>
          </a:endParaRPr>
        </a:p>
      </dgm:t>
    </dgm:pt>
    <dgm:pt modelId="{46A6E5B8-74E9-4A09-86C6-236F11F8C803}" type="parTrans" cxnId="{E9F8326F-8A1F-449B-89D9-DA7A5C1A2362}">
      <dgm:prSet/>
      <dgm:spPr/>
      <dgm:t>
        <a:bodyPr/>
        <a:lstStyle/>
        <a:p>
          <a:endParaRPr lang="es-CL"/>
        </a:p>
      </dgm:t>
    </dgm:pt>
    <dgm:pt modelId="{2E7EBBA4-AB64-4B7F-A846-8233422F7427}" type="sibTrans" cxnId="{E9F8326F-8A1F-449B-89D9-DA7A5C1A2362}">
      <dgm:prSet/>
      <dgm:spPr/>
      <dgm:t>
        <a:bodyPr/>
        <a:lstStyle/>
        <a:p>
          <a:endParaRPr lang="es-CL"/>
        </a:p>
      </dgm:t>
    </dgm:pt>
    <dgm:pt modelId="{5368B96A-3EC7-42E4-9D6B-7C2F60CB4E86}">
      <dgm:prSet phldrT="[Texto]"/>
      <dgm:spPr/>
      <dgm:t>
        <a:bodyPr/>
        <a:lstStyle/>
        <a:p>
          <a:r>
            <a:rPr lang="es-MX" dirty="0">
              <a:solidFill>
                <a:srgbClr val="0C4581"/>
              </a:solidFill>
              <a:latin typeface="Verdana" panose="020B0604030504040204" pitchFamily="34" charset="0"/>
              <a:ea typeface="Verdana" panose="020B0604030504040204" pitchFamily="34" charset="0"/>
            </a:rPr>
            <a:t>Servicio primario: domestico</a:t>
          </a:r>
          <a:endParaRPr lang="es-CL" dirty="0">
            <a:solidFill>
              <a:srgbClr val="0C4581"/>
            </a:solidFill>
          </a:endParaRPr>
        </a:p>
      </dgm:t>
    </dgm:pt>
    <dgm:pt modelId="{9FECD557-0E54-401B-8360-1480FDE14DDE}" type="parTrans" cxnId="{021C86E1-8BFD-40FB-9226-E82DD2D0975C}">
      <dgm:prSet/>
      <dgm:spPr/>
      <dgm:t>
        <a:bodyPr/>
        <a:lstStyle/>
        <a:p>
          <a:endParaRPr lang="es-CL"/>
        </a:p>
      </dgm:t>
    </dgm:pt>
    <dgm:pt modelId="{4786C020-4E74-4FF2-82D5-1A736E2323C1}" type="sibTrans" cxnId="{021C86E1-8BFD-40FB-9226-E82DD2D0975C}">
      <dgm:prSet/>
      <dgm:spPr/>
      <dgm:t>
        <a:bodyPr/>
        <a:lstStyle/>
        <a:p>
          <a:endParaRPr lang="es-CL"/>
        </a:p>
      </dgm:t>
    </dgm:pt>
    <dgm:pt modelId="{B59736FB-A3B6-4604-8FA8-7BFB977153B2}">
      <dgm:prSet phldrT="[Texto]"/>
      <dgm:spPr/>
      <dgm:t>
        <a:bodyPr/>
        <a:lstStyle/>
        <a:p>
          <a:r>
            <a:rPr lang="es-MX" dirty="0">
              <a:solidFill>
                <a:srgbClr val="0C4581"/>
              </a:solidFill>
              <a:latin typeface="Verdana" panose="020B0604030504040204" pitchFamily="34" charset="0"/>
              <a:ea typeface="Verdana" panose="020B0604030504040204" pitchFamily="34" charset="0"/>
            </a:rPr>
            <a:t>Servicio secundario: </a:t>
          </a:r>
          <a:r>
            <a:rPr lang="es-CL" dirty="0">
              <a:solidFill>
                <a:srgbClr val="0C4581"/>
              </a:solidFill>
              <a:latin typeface="Verdana" panose="020B0604030504040204" pitchFamily="34" charset="0"/>
              <a:ea typeface="Verdana" panose="020B0604030504040204" pitchFamily="34" charset="0"/>
            </a:rPr>
            <a:t>exceden del uso doméstico</a:t>
          </a:r>
          <a:r>
            <a:rPr lang="es-MX" dirty="0">
              <a:solidFill>
                <a:srgbClr val="0C4581"/>
              </a:solidFill>
              <a:latin typeface="Verdana" panose="020B0604030504040204" pitchFamily="34" charset="0"/>
              <a:ea typeface="Verdana" panose="020B0604030504040204" pitchFamily="34" charset="0"/>
            </a:rPr>
            <a:t>, sólo si garantiza la cobertura del primero.</a:t>
          </a:r>
          <a:endParaRPr lang="es-CL" dirty="0">
            <a:solidFill>
              <a:srgbClr val="0C4581"/>
            </a:solidFill>
          </a:endParaRPr>
        </a:p>
      </dgm:t>
    </dgm:pt>
    <dgm:pt modelId="{1FED7652-6890-46FA-89FC-52DE1F3785B9}" type="parTrans" cxnId="{8858EDBE-307B-4515-AAE1-8C3FC0D5A993}">
      <dgm:prSet/>
      <dgm:spPr/>
      <dgm:t>
        <a:bodyPr/>
        <a:lstStyle/>
        <a:p>
          <a:endParaRPr lang="es-CL"/>
        </a:p>
      </dgm:t>
    </dgm:pt>
    <dgm:pt modelId="{2CD74EDD-3B9C-4A61-AF20-070D8AC41FCF}" type="sibTrans" cxnId="{8858EDBE-307B-4515-AAE1-8C3FC0D5A993}">
      <dgm:prSet/>
      <dgm:spPr/>
      <dgm:t>
        <a:bodyPr/>
        <a:lstStyle/>
        <a:p>
          <a:endParaRPr lang="es-CL"/>
        </a:p>
      </dgm:t>
    </dgm:pt>
    <dgm:pt modelId="{36E9E27C-A39F-4B58-846B-7C77F7812491}">
      <dgm:prSet phldrT="[Texto]" custT="1"/>
      <dgm:spPr/>
      <dgm:t>
        <a:bodyPr/>
        <a:lstStyle/>
        <a:p>
          <a:r>
            <a:rPr lang="es-MX" sz="800" dirty="0">
              <a:solidFill>
                <a:srgbClr val="0C4581"/>
              </a:solidFill>
              <a:latin typeface="Verdana" panose="020B0604030504040204" pitchFamily="34" charset="0"/>
              <a:ea typeface="Verdana" panose="020B0604030504040204" pitchFamily="34" charset="0"/>
            </a:rPr>
            <a:t>La remoción de contaminantes antes de su descarga, debe cumplir con la normativa vigente: </a:t>
          </a:r>
          <a:r>
            <a:rPr lang="es-MX" sz="800" b="0" dirty="0">
              <a:solidFill>
                <a:srgbClr val="0C4581"/>
              </a:solidFill>
              <a:latin typeface="Verdana" panose="020B0604030504040204" pitchFamily="34" charset="0"/>
              <a:ea typeface="Verdana" panose="020B0604030504040204" pitchFamily="34" charset="0"/>
            </a:rPr>
            <a:t>DS90/2000, </a:t>
          </a:r>
          <a:r>
            <a:rPr lang="es-CL" sz="800" b="0" dirty="0">
              <a:solidFill>
                <a:srgbClr val="0C4581"/>
              </a:solidFill>
              <a:latin typeface="Verdana" panose="020B0604030504040204" pitchFamily="34" charset="0"/>
              <a:ea typeface="Verdana" panose="020B0604030504040204" pitchFamily="34" charset="0"/>
            </a:rPr>
            <a:t>DECRETO. N° 236/26, NCH 1.333 OF. 78, </a:t>
          </a:r>
          <a:r>
            <a:rPr lang="es-ES_tradnl" sz="800" b="0" dirty="0">
              <a:solidFill>
                <a:srgbClr val="0C4581"/>
              </a:solidFill>
              <a:latin typeface="Verdana" panose="020B0604030504040204" pitchFamily="34" charset="0"/>
              <a:ea typeface="Verdana" panose="020B0604030504040204" pitchFamily="34" charset="0"/>
            </a:rPr>
            <a:t>NCH 3.456 y DS46/2000.</a:t>
          </a:r>
          <a:endParaRPr lang="es-CL" sz="800" b="0" dirty="0">
            <a:solidFill>
              <a:srgbClr val="0C4581"/>
            </a:solidFill>
            <a:latin typeface="Verdana" panose="020B0604030504040204" pitchFamily="34" charset="0"/>
            <a:ea typeface="Verdana" panose="020B0604030504040204" pitchFamily="34" charset="0"/>
          </a:endParaRPr>
        </a:p>
      </dgm:t>
    </dgm:pt>
    <dgm:pt modelId="{C8419FC2-3D7B-4DD2-8302-127935DD1DDC}" type="parTrans" cxnId="{570625AA-D0A3-4DC9-B26B-9CEEDC3AAABE}">
      <dgm:prSet/>
      <dgm:spPr/>
      <dgm:t>
        <a:bodyPr/>
        <a:lstStyle/>
        <a:p>
          <a:endParaRPr lang="es-CL"/>
        </a:p>
      </dgm:t>
    </dgm:pt>
    <dgm:pt modelId="{0BB2C8AD-F324-46D2-B25A-D5592F19A8B2}" type="sibTrans" cxnId="{570625AA-D0A3-4DC9-B26B-9CEEDC3AAABE}">
      <dgm:prSet/>
      <dgm:spPr/>
      <dgm:t>
        <a:bodyPr/>
        <a:lstStyle/>
        <a:p>
          <a:endParaRPr lang="es-CL"/>
        </a:p>
      </dgm:t>
    </dgm:pt>
    <dgm:pt modelId="{48C6FF56-6F33-48C3-A465-0A25AD6D81EC}" type="pres">
      <dgm:prSet presAssocID="{94670357-21F7-45F0-91B1-60D2266FE5B6}" presName="hierChild1" presStyleCnt="0">
        <dgm:presLayoutVars>
          <dgm:chPref val="1"/>
          <dgm:dir/>
          <dgm:animOne val="branch"/>
          <dgm:animLvl val="lvl"/>
          <dgm:resizeHandles/>
        </dgm:presLayoutVars>
      </dgm:prSet>
      <dgm:spPr/>
    </dgm:pt>
    <dgm:pt modelId="{5E0BA8DE-148A-4F8F-B503-32A14232B4ED}" type="pres">
      <dgm:prSet presAssocID="{F14BCC87-75B0-4786-97BF-39ECA4556290}" presName="hierRoot1" presStyleCnt="0"/>
      <dgm:spPr/>
    </dgm:pt>
    <dgm:pt modelId="{3EC912F9-DF71-400D-91B4-E7B7DF02A383}" type="pres">
      <dgm:prSet presAssocID="{F14BCC87-75B0-4786-97BF-39ECA4556290}" presName="composite" presStyleCnt="0"/>
      <dgm:spPr/>
    </dgm:pt>
    <dgm:pt modelId="{B1BE356A-B744-4E95-AD92-1726103B5A0D}" type="pres">
      <dgm:prSet presAssocID="{F14BCC87-75B0-4786-97BF-39ECA4556290}" presName="background" presStyleLbl="node0" presStyleIdx="0" presStyleCnt="1"/>
      <dgm:spPr/>
    </dgm:pt>
    <dgm:pt modelId="{AD0458A4-999D-455C-BF7C-1A54A46A76E1}" type="pres">
      <dgm:prSet presAssocID="{F14BCC87-75B0-4786-97BF-39ECA4556290}" presName="text" presStyleLbl="fgAcc0" presStyleIdx="0" presStyleCnt="1">
        <dgm:presLayoutVars>
          <dgm:chPref val="3"/>
        </dgm:presLayoutVars>
      </dgm:prSet>
      <dgm:spPr/>
    </dgm:pt>
    <dgm:pt modelId="{D2C6786C-D552-49F1-B24F-4A1A5B4E0CD0}" type="pres">
      <dgm:prSet presAssocID="{F14BCC87-75B0-4786-97BF-39ECA4556290}" presName="hierChild2" presStyleCnt="0"/>
      <dgm:spPr/>
    </dgm:pt>
    <dgm:pt modelId="{3B70A968-3E00-45E7-83E8-29CD3ABEED9C}" type="pres">
      <dgm:prSet presAssocID="{493E4C51-375C-47C0-8E38-0201A1F361B2}" presName="Name10" presStyleLbl="parChTrans1D2" presStyleIdx="0" presStyleCnt="2"/>
      <dgm:spPr/>
    </dgm:pt>
    <dgm:pt modelId="{6AE7BC9E-3FF5-4DD7-94D3-4C1E5E7236E1}" type="pres">
      <dgm:prSet presAssocID="{D330FD21-513D-4196-A021-A75B11917689}" presName="hierRoot2" presStyleCnt="0"/>
      <dgm:spPr/>
    </dgm:pt>
    <dgm:pt modelId="{242F2E06-637B-488F-8AB6-286AFBA0FCA7}" type="pres">
      <dgm:prSet presAssocID="{D330FD21-513D-4196-A021-A75B11917689}" presName="composite2" presStyleCnt="0"/>
      <dgm:spPr/>
    </dgm:pt>
    <dgm:pt modelId="{A1D0FF2C-6730-4B30-A7C5-C6E5B2492AC2}" type="pres">
      <dgm:prSet presAssocID="{D330FD21-513D-4196-A021-A75B11917689}" presName="background2" presStyleLbl="node2" presStyleIdx="0" presStyleCnt="2"/>
      <dgm:spPr/>
    </dgm:pt>
    <dgm:pt modelId="{030877B9-BAC6-42D3-8763-8C7E34D0A1DC}" type="pres">
      <dgm:prSet presAssocID="{D330FD21-513D-4196-A021-A75B11917689}" presName="text2" presStyleLbl="fgAcc2" presStyleIdx="0" presStyleCnt="2">
        <dgm:presLayoutVars>
          <dgm:chPref val="3"/>
        </dgm:presLayoutVars>
      </dgm:prSet>
      <dgm:spPr/>
    </dgm:pt>
    <dgm:pt modelId="{15103129-529D-4207-AC09-89B1014DCAE4}" type="pres">
      <dgm:prSet presAssocID="{D330FD21-513D-4196-A021-A75B11917689}" presName="hierChild3" presStyleCnt="0"/>
      <dgm:spPr/>
    </dgm:pt>
    <dgm:pt modelId="{B4DC624C-9EB4-4F14-B66B-846342619BCB}" type="pres">
      <dgm:prSet presAssocID="{4EB73601-08DA-4532-BAFC-8C720127CC5C}" presName="Name17" presStyleLbl="parChTrans1D3" presStyleIdx="0" presStyleCnt="2"/>
      <dgm:spPr/>
    </dgm:pt>
    <dgm:pt modelId="{93AAFFE4-40E8-404D-9527-2EACBF1CB70A}" type="pres">
      <dgm:prSet presAssocID="{50835DE8-7A46-4D5B-AB5F-A177C26460C9}" presName="hierRoot3" presStyleCnt="0"/>
      <dgm:spPr/>
    </dgm:pt>
    <dgm:pt modelId="{986A5B90-976D-4CFE-A347-7CDA538BE51A}" type="pres">
      <dgm:prSet presAssocID="{50835DE8-7A46-4D5B-AB5F-A177C26460C9}" presName="composite3" presStyleCnt="0"/>
      <dgm:spPr/>
    </dgm:pt>
    <dgm:pt modelId="{3D59689A-7F6B-4115-A82F-368AD38BD5E9}" type="pres">
      <dgm:prSet presAssocID="{50835DE8-7A46-4D5B-AB5F-A177C26460C9}" presName="background3" presStyleLbl="node3" presStyleIdx="0" presStyleCnt="2"/>
      <dgm:spPr/>
    </dgm:pt>
    <dgm:pt modelId="{801AF9C3-D222-49D7-BC7F-4F489104BB36}" type="pres">
      <dgm:prSet presAssocID="{50835DE8-7A46-4D5B-AB5F-A177C26460C9}" presName="text3" presStyleLbl="fgAcc3" presStyleIdx="0" presStyleCnt="2">
        <dgm:presLayoutVars>
          <dgm:chPref val="3"/>
        </dgm:presLayoutVars>
      </dgm:prSet>
      <dgm:spPr/>
    </dgm:pt>
    <dgm:pt modelId="{333D11FC-58E2-4D46-9631-E00000FB9178}" type="pres">
      <dgm:prSet presAssocID="{50835DE8-7A46-4D5B-AB5F-A177C26460C9}" presName="hierChild4" presStyleCnt="0"/>
      <dgm:spPr/>
    </dgm:pt>
    <dgm:pt modelId="{70466676-8F76-41C9-A648-918D01799461}" type="pres">
      <dgm:prSet presAssocID="{46A6E5B8-74E9-4A09-86C6-236F11F8C803}" presName="Name23" presStyleLbl="parChTrans1D4" presStyleIdx="0" presStyleCnt="5"/>
      <dgm:spPr/>
    </dgm:pt>
    <dgm:pt modelId="{58452E52-9DB7-491E-B6E7-22500AF26A80}" type="pres">
      <dgm:prSet presAssocID="{36D7EEE3-C4B1-447C-BDCA-A78C05884949}" presName="hierRoot4" presStyleCnt="0"/>
      <dgm:spPr/>
    </dgm:pt>
    <dgm:pt modelId="{3544C947-613D-445A-B4A6-91E1ECCE83C7}" type="pres">
      <dgm:prSet presAssocID="{36D7EEE3-C4B1-447C-BDCA-A78C05884949}" presName="composite4" presStyleCnt="0"/>
      <dgm:spPr/>
    </dgm:pt>
    <dgm:pt modelId="{E9F81480-23FA-48A2-A6DC-588B7D749D11}" type="pres">
      <dgm:prSet presAssocID="{36D7EEE3-C4B1-447C-BDCA-A78C05884949}" presName="background4" presStyleLbl="node4" presStyleIdx="0" presStyleCnt="5"/>
      <dgm:spPr/>
    </dgm:pt>
    <dgm:pt modelId="{E84DA37D-D453-41C8-BB8B-239306873C0B}" type="pres">
      <dgm:prSet presAssocID="{36D7EEE3-C4B1-447C-BDCA-A78C05884949}" presName="text4" presStyleLbl="fgAcc4" presStyleIdx="0" presStyleCnt="5">
        <dgm:presLayoutVars>
          <dgm:chPref val="3"/>
        </dgm:presLayoutVars>
      </dgm:prSet>
      <dgm:spPr/>
    </dgm:pt>
    <dgm:pt modelId="{0BE4C15A-73B3-4ADD-A9A9-41D6CE893AE0}" type="pres">
      <dgm:prSet presAssocID="{36D7EEE3-C4B1-447C-BDCA-A78C05884949}" presName="hierChild5" presStyleCnt="0"/>
      <dgm:spPr/>
    </dgm:pt>
    <dgm:pt modelId="{C2162B9C-8B56-4B01-AD1F-00CD407575B7}" type="pres">
      <dgm:prSet presAssocID="{EDEBEB12-5C64-4A4A-8B77-133A484EC4B2}" presName="Name23" presStyleLbl="parChTrans1D4" presStyleIdx="1" presStyleCnt="5"/>
      <dgm:spPr/>
    </dgm:pt>
    <dgm:pt modelId="{CDF98119-FFD3-4C45-BF64-AFA79B4258CD}" type="pres">
      <dgm:prSet presAssocID="{EADB6F86-DBF3-4DC4-AFB2-A785BAB19779}" presName="hierRoot4" presStyleCnt="0"/>
      <dgm:spPr/>
    </dgm:pt>
    <dgm:pt modelId="{B883776D-A7CD-4384-9DE2-747F417DC626}" type="pres">
      <dgm:prSet presAssocID="{EADB6F86-DBF3-4DC4-AFB2-A785BAB19779}" presName="composite4" presStyleCnt="0"/>
      <dgm:spPr/>
    </dgm:pt>
    <dgm:pt modelId="{572CF31B-61A9-44AA-BFC9-57E2FB2649F4}" type="pres">
      <dgm:prSet presAssocID="{EADB6F86-DBF3-4DC4-AFB2-A785BAB19779}" presName="background4" presStyleLbl="node4" presStyleIdx="1" presStyleCnt="5"/>
      <dgm:spPr/>
    </dgm:pt>
    <dgm:pt modelId="{7F49443B-1656-4BFA-AA82-683DAD836C7C}" type="pres">
      <dgm:prSet presAssocID="{EADB6F86-DBF3-4DC4-AFB2-A785BAB19779}" presName="text4" presStyleLbl="fgAcc4" presStyleIdx="1" presStyleCnt="5">
        <dgm:presLayoutVars>
          <dgm:chPref val="3"/>
        </dgm:presLayoutVars>
      </dgm:prSet>
      <dgm:spPr/>
    </dgm:pt>
    <dgm:pt modelId="{7C8D0CF3-8530-4AB5-B6A6-6D8F2523230B}" type="pres">
      <dgm:prSet presAssocID="{EADB6F86-DBF3-4DC4-AFB2-A785BAB19779}" presName="hierChild5" presStyleCnt="0"/>
      <dgm:spPr/>
    </dgm:pt>
    <dgm:pt modelId="{B015E688-E9F4-4023-82CD-8DEF25A73E5F}" type="pres">
      <dgm:prSet presAssocID="{5318B139-76F0-4498-A265-304FE201456A}" presName="Name10" presStyleLbl="parChTrans1D2" presStyleIdx="1" presStyleCnt="2"/>
      <dgm:spPr/>
    </dgm:pt>
    <dgm:pt modelId="{6AAF97FE-05EB-4568-8B38-3370C1B080E5}" type="pres">
      <dgm:prSet presAssocID="{128E7021-1536-4228-BA0C-A7953913F3BD}" presName="hierRoot2" presStyleCnt="0"/>
      <dgm:spPr/>
    </dgm:pt>
    <dgm:pt modelId="{99600CF4-A29A-49D6-B6D5-BC032A744302}" type="pres">
      <dgm:prSet presAssocID="{128E7021-1536-4228-BA0C-A7953913F3BD}" presName="composite2" presStyleCnt="0"/>
      <dgm:spPr/>
    </dgm:pt>
    <dgm:pt modelId="{EAFA34FC-4274-43C2-AF58-85E3FF063313}" type="pres">
      <dgm:prSet presAssocID="{128E7021-1536-4228-BA0C-A7953913F3BD}" presName="background2" presStyleLbl="node2" presStyleIdx="1" presStyleCnt="2"/>
      <dgm:spPr/>
    </dgm:pt>
    <dgm:pt modelId="{3FC98C37-123E-4937-8DB2-5CECD6DC97B8}" type="pres">
      <dgm:prSet presAssocID="{128E7021-1536-4228-BA0C-A7953913F3BD}" presName="text2" presStyleLbl="fgAcc2" presStyleIdx="1" presStyleCnt="2">
        <dgm:presLayoutVars>
          <dgm:chPref val="3"/>
        </dgm:presLayoutVars>
      </dgm:prSet>
      <dgm:spPr/>
    </dgm:pt>
    <dgm:pt modelId="{348661EF-5854-4C9C-B099-4E5151FBD85C}" type="pres">
      <dgm:prSet presAssocID="{128E7021-1536-4228-BA0C-A7953913F3BD}" presName="hierChild3" presStyleCnt="0"/>
      <dgm:spPr/>
    </dgm:pt>
    <dgm:pt modelId="{17D6132E-8A60-44D0-8582-CD1566893B9B}" type="pres">
      <dgm:prSet presAssocID="{EEAA0B1B-C725-407D-956F-56C0C2EDEE7B}" presName="Name17" presStyleLbl="parChTrans1D3" presStyleIdx="1" presStyleCnt="2"/>
      <dgm:spPr/>
    </dgm:pt>
    <dgm:pt modelId="{4ECADD88-89BA-4AF0-91F9-8B01F4A7B254}" type="pres">
      <dgm:prSet presAssocID="{10FC0320-0CC7-4374-8CD8-8D50ED5A42A9}" presName="hierRoot3" presStyleCnt="0"/>
      <dgm:spPr/>
    </dgm:pt>
    <dgm:pt modelId="{557F665C-29AB-480C-B217-F1A7F8041601}" type="pres">
      <dgm:prSet presAssocID="{10FC0320-0CC7-4374-8CD8-8D50ED5A42A9}" presName="composite3" presStyleCnt="0"/>
      <dgm:spPr/>
    </dgm:pt>
    <dgm:pt modelId="{B8B8E91C-D2E1-4568-A4AC-03C107A035F5}" type="pres">
      <dgm:prSet presAssocID="{10FC0320-0CC7-4374-8CD8-8D50ED5A42A9}" presName="background3" presStyleLbl="node3" presStyleIdx="1" presStyleCnt="2"/>
      <dgm:spPr/>
    </dgm:pt>
    <dgm:pt modelId="{E1E213F3-B9E9-4953-8EB9-387E541D939C}" type="pres">
      <dgm:prSet presAssocID="{10FC0320-0CC7-4374-8CD8-8D50ED5A42A9}" presName="text3" presStyleLbl="fgAcc3" presStyleIdx="1" presStyleCnt="2">
        <dgm:presLayoutVars>
          <dgm:chPref val="3"/>
        </dgm:presLayoutVars>
      </dgm:prSet>
      <dgm:spPr/>
    </dgm:pt>
    <dgm:pt modelId="{F8C2DE48-89BF-4F93-B1C4-427951CF974C}" type="pres">
      <dgm:prSet presAssocID="{10FC0320-0CC7-4374-8CD8-8D50ED5A42A9}" presName="hierChild4" presStyleCnt="0"/>
      <dgm:spPr/>
    </dgm:pt>
    <dgm:pt modelId="{D829E7F8-43F8-4E06-BF1E-E0AE594AC15E}" type="pres">
      <dgm:prSet presAssocID="{9FECD557-0E54-401B-8360-1480FDE14DDE}" presName="Name23" presStyleLbl="parChTrans1D4" presStyleIdx="2" presStyleCnt="5"/>
      <dgm:spPr/>
    </dgm:pt>
    <dgm:pt modelId="{2EE5BE15-B245-4343-A213-4D1457001118}" type="pres">
      <dgm:prSet presAssocID="{5368B96A-3EC7-42E4-9D6B-7C2F60CB4E86}" presName="hierRoot4" presStyleCnt="0"/>
      <dgm:spPr/>
    </dgm:pt>
    <dgm:pt modelId="{952B2225-AC31-4E19-9ED1-4C07C0FD9C83}" type="pres">
      <dgm:prSet presAssocID="{5368B96A-3EC7-42E4-9D6B-7C2F60CB4E86}" presName="composite4" presStyleCnt="0"/>
      <dgm:spPr/>
    </dgm:pt>
    <dgm:pt modelId="{C475B4FD-1B01-4476-9A30-3C20D6723948}" type="pres">
      <dgm:prSet presAssocID="{5368B96A-3EC7-42E4-9D6B-7C2F60CB4E86}" presName="background4" presStyleLbl="node4" presStyleIdx="2" presStyleCnt="5"/>
      <dgm:spPr/>
    </dgm:pt>
    <dgm:pt modelId="{60DDFDC5-9A1B-41DF-9640-79F82AC6CEBF}" type="pres">
      <dgm:prSet presAssocID="{5368B96A-3EC7-42E4-9D6B-7C2F60CB4E86}" presName="text4" presStyleLbl="fgAcc4" presStyleIdx="2" presStyleCnt="5">
        <dgm:presLayoutVars>
          <dgm:chPref val="3"/>
        </dgm:presLayoutVars>
      </dgm:prSet>
      <dgm:spPr/>
    </dgm:pt>
    <dgm:pt modelId="{C603CF33-F856-41BF-BBC8-3E7C68EA2570}" type="pres">
      <dgm:prSet presAssocID="{5368B96A-3EC7-42E4-9D6B-7C2F60CB4E86}" presName="hierChild5" presStyleCnt="0"/>
      <dgm:spPr/>
    </dgm:pt>
    <dgm:pt modelId="{BE6CAF8A-DFD8-4621-9152-9C74DD8E92F0}" type="pres">
      <dgm:prSet presAssocID="{1FED7652-6890-46FA-89FC-52DE1F3785B9}" presName="Name23" presStyleLbl="parChTrans1D4" presStyleIdx="3" presStyleCnt="5"/>
      <dgm:spPr/>
    </dgm:pt>
    <dgm:pt modelId="{D5E46380-3DEE-45CF-A01C-433B8EAEDA0D}" type="pres">
      <dgm:prSet presAssocID="{B59736FB-A3B6-4604-8FA8-7BFB977153B2}" presName="hierRoot4" presStyleCnt="0"/>
      <dgm:spPr/>
    </dgm:pt>
    <dgm:pt modelId="{23C9D1CC-5A7E-496E-A42E-84C5C39680EA}" type="pres">
      <dgm:prSet presAssocID="{B59736FB-A3B6-4604-8FA8-7BFB977153B2}" presName="composite4" presStyleCnt="0"/>
      <dgm:spPr/>
    </dgm:pt>
    <dgm:pt modelId="{44600CC1-E438-4BB8-A19B-5EA8D1F7B3C5}" type="pres">
      <dgm:prSet presAssocID="{B59736FB-A3B6-4604-8FA8-7BFB977153B2}" presName="background4" presStyleLbl="node4" presStyleIdx="3" presStyleCnt="5"/>
      <dgm:spPr/>
    </dgm:pt>
    <dgm:pt modelId="{7A3A0050-0385-4C9C-98ED-1EA2A6510E35}" type="pres">
      <dgm:prSet presAssocID="{B59736FB-A3B6-4604-8FA8-7BFB977153B2}" presName="text4" presStyleLbl="fgAcc4" presStyleIdx="3" presStyleCnt="5">
        <dgm:presLayoutVars>
          <dgm:chPref val="3"/>
        </dgm:presLayoutVars>
      </dgm:prSet>
      <dgm:spPr/>
    </dgm:pt>
    <dgm:pt modelId="{4DF07F59-2EBF-40DC-A652-7E6D1CA12DD1}" type="pres">
      <dgm:prSet presAssocID="{B59736FB-A3B6-4604-8FA8-7BFB977153B2}" presName="hierChild5" presStyleCnt="0"/>
      <dgm:spPr/>
    </dgm:pt>
    <dgm:pt modelId="{60736075-DC54-4EE6-B6DF-66DFC99275FD}" type="pres">
      <dgm:prSet presAssocID="{C8419FC2-3D7B-4DD2-8302-127935DD1DDC}" presName="Name23" presStyleLbl="parChTrans1D4" presStyleIdx="4" presStyleCnt="5"/>
      <dgm:spPr/>
    </dgm:pt>
    <dgm:pt modelId="{996B0DE5-28B4-448A-9697-68C45211ED1B}" type="pres">
      <dgm:prSet presAssocID="{36E9E27C-A39F-4B58-846B-7C77F7812491}" presName="hierRoot4" presStyleCnt="0"/>
      <dgm:spPr/>
    </dgm:pt>
    <dgm:pt modelId="{F2F962D7-6149-4CB8-A215-FEB87CDBF816}" type="pres">
      <dgm:prSet presAssocID="{36E9E27C-A39F-4B58-846B-7C77F7812491}" presName="composite4" presStyleCnt="0"/>
      <dgm:spPr/>
    </dgm:pt>
    <dgm:pt modelId="{E13A997E-2E14-47EC-B448-F0DA9BA0A869}" type="pres">
      <dgm:prSet presAssocID="{36E9E27C-A39F-4B58-846B-7C77F7812491}" presName="background4" presStyleLbl="node4" presStyleIdx="4" presStyleCnt="5"/>
      <dgm:spPr/>
    </dgm:pt>
    <dgm:pt modelId="{81A62983-DC1B-4766-BF74-1943B8F34E3F}" type="pres">
      <dgm:prSet presAssocID="{36E9E27C-A39F-4B58-846B-7C77F7812491}" presName="text4" presStyleLbl="fgAcc4" presStyleIdx="4" presStyleCnt="5" custScaleY="115582">
        <dgm:presLayoutVars>
          <dgm:chPref val="3"/>
        </dgm:presLayoutVars>
      </dgm:prSet>
      <dgm:spPr/>
    </dgm:pt>
    <dgm:pt modelId="{38B9859F-5800-4D07-9691-A11241732E65}" type="pres">
      <dgm:prSet presAssocID="{36E9E27C-A39F-4B58-846B-7C77F7812491}" presName="hierChild5" presStyleCnt="0"/>
      <dgm:spPr/>
    </dgm:pt>
  </dgm:ptLst>
  <dgm:cxnLst>
    <dgm:cxn modelId="{3CEBFB06-8B1A-439B-BC1D-20EC0DDDA75B}" type="presOf" srcId="{EEAA0B1B-C725-407D-956F-56C0C2EDEE7B}" destId="{17D6132E-8A60-44D0-8582-CD1566893B9B}" srcOrd="0" destOrd="0" presId="urn:microsoft.com/office/officeart/2005/8/layout/hierarchy1"/>
    <dgm:cxn modelId="{1ADB3A0E-1B12-4BBC-9648-116DF300AA13}" srcId="{50835DE8-7A46-4D5B-AB5F-A177C26460C9}" destId="{EADB6F86-DBF3-4DC4-AFB2-A785BAB19779}" srcOrd="1" destOrd="0" parTransId="{EDEBEB12-5C64-4A4A-8B77-133A484EC4B2}" sibTransId="{4F1E85FA-5FD2-44F1-AC92-BAEC578ACE49}"/>
    <dgm:cxn modelId="{FF262F19-53E5-436C-A6E5-877CDB14BD94}" type="presOf" srcId="{128E7021-1536-4228-BA0C-A7953913F3BD}" destId="{3FC98C37-123E-4937-8DB2-5CECD6DC97B8}" srcOrd="0" destOrd="0" presId="urn:microsoft.com/office/officeart/2005/8/layout/hierarchy1"/>
    <dgm:cxn modelId="{58BD3119-FE31-423C-B7FA-1C51C0141E78}" type="presOf" srcId="{4EB73601-08DA-4532-BAFC-8C720127CC5C}" destId="{B4DC624C-9EB4-4F14-B66B-846342619BCB}" srcOrd="0" destOrd="0" presId="urn:microsoft.com/office/officeart/2005/8/layout/hierarchy1"/>
    <dgm:cxn modelId="{0573DE1D-CE76-42C6-A6D3-38C258BBA20B}" srcId="{94670357-21F7-45F0-91B1-60D2266FE5B6}" destId="{F14BCC87-75B0-4786-97BF-39ECA4556290}" srcOrd="0" destOrd="0" parTransId="{138E254E-BAFA-4C9B-9B9D-EDA155D4356F}" sibTransId="{13BC35CB-FE9F-408E-BDD6-159B8B49ABFC}"/>
    <dgm:cxn modelId="{7B5B651E-4925-4F84-9339-3C55800F5DA4}" type="presOf" srcId="{F14BCC87-75B0-4786-97BF-39ECA4556290}" destId="{AD0458A4-999D-455C-BF7C-1A54A46A76E1}" srcOrd="0" destOrd="0" presId="urn:microsoft.com/office/officeart/2005/8/layout/hierarchy1"/>
    <dgm:cxn modelId="{14173727-0300-4D53-BBCD-51BEF8539438}" type="presOf" srcId="{493E4C51-375C-47C0-8E38-0201A1F361B2}" destId="{3B70A968-3E00-45E7-83E8-29CD3ABEED9C}" srcOrd="0" destOrd="0" presId="urn:microsoft.com/office/officeart/2005/8/layout/hierarchy1"/>
    <dgm:cxn modelId="{A33BE734-A5CB-43CF-AED3-1830483368FF}" type="presOf" srcId="{46A6E5B8-74E9-4A09-86C6-236F11F8C803}" destId="{70466676-8F76-41C9-A648-918D01799461}" srcOrd="0" destOrd="0" presId="urn:microsoft.com/office/officeart/2005/8/layout/hierarchy1"/>
    <dgm:cxn modelId="{444AFC3D-3F12-4E4F-88BF-A93AE743744F}" type="presOf" srcId="{EDEBEB12-5C64-4A4A-8B77-133A484EC4B2}" destId="{C2162B9C-8B56-4B01-AD1F-00CD407575B7}" srcOrd="0" destOrd="0" presId="urn:microsoft.com/office/officeart/2005/8/layout/hierarchy1"/>
    <dgm:cxn modelId="{62C85E3F-5E3C-4DDC-A333-D86F212DB938}" type="presOf" srcId="{5368B96A-3EC7-42E4-9D6B-7C2F60CB4E86}" destId="{60DDFDC5-9A1B-41DF-9640-79F82AC6CEBF}" srcOrd="0" destOrd="0" presId="urn:microsoft.com/office/officeart/2005/8/layout/hierarchy1"/>
    <dgm:cxn modelId="{7EEE7562-25AB-437D-96B6-C0BCE4D5E77C}" type="presOf" srcId="{36D7EEE3-C4B1-447C-BDCA-A78C05884949}" destId="{E84DA37D-D453-41C8-BB8B-239306873C0B}" srcOrd="0" destOrd="0" presId="urn:microsoft.com/office/officeart/2005/8/layout/hierarchy1"/>
    <dgm:cxn modelId="{E9F8326F-8A1F-449B-89D9-DA7A5C1A2362}" srcId="{50835DE8-7A46-4D5B-AB5F-A177C26460C9}" destId="{36D7EEE3-C4B1-447C-BDCA-A78C05884949}" srcOrd="0" destOrd="0" parTransId="{46A6E5B8-74E9-4A09-86C6-236F11F8C803}" sibTransId="{2E7EBBA4-AB64-4B7F-A846-8233422F7427}"/>
    <dgm:cxn modelId="{6314AB56-2DEF-4ABE-81E9-BFEFE8A1DCE0}" srcId="{F14BCC87-75B0-4786-97BF-39ECA4556290}" destId="{D330FD21-513D-4196-A021-A75B11917689}" srcOrd="0" destOrd="0" parTransId="{493E4C51-375C-47C0-8E38-0201A1F361B2}" sibTransId="{3EDD61E2-47C9-4085-AD79-2150FAA56973}"/>
    <dgm:cxn modelId="{9ACF367C-3676-4B11-8D90-94AADA506D2A}" type="presOf" srcId="{94670357-21F7-45F0-91B1-60D2266FE5B6}" destId="{48C6FF56-6F33-48C3-A465-0A25AD6D81EC}" srcOrd="0" destOrd="0" presId="urn:microsoft.com/office/officeart/2005/8/layout/hierarchy1"/>
    <dgm:cxn modelId="{12AA3288-6239-4E9C-BCF8-D150FE6A6FA5}" type="presOf" srcId="{50835DE8-7A46-4D5B-AB5F-A177C26460C9}" destId="{801AF9C3-D222-49D7-BC7F-4F489104BB36}" srcOrd="0" destOrd="0" presId="urn:microsoft.com/office/officeart/2005/8/layout/hierarchy1"/>
    <dgm:cxn modelId="{2AE5848A-456D-4759-A91D-9254B954A7FB}" type="presOf" srcId="{C8419FC2-3D7B-4DD2-8302-127935DD1DDC}" destId="{60736075-DC54-4EE6-B6DF-66DFC99275FD}" srcOrd="0" destOrd="0" presId="urn:microsoft.com/office/officeart/2005/8/layout/hierarchy1"/>
    <dgm:cxn modelId="{7534CE8A-F93D-48C0-A36E-6B4E19EA6428}" type="presOf" srcId="{36E9E27C-A39F-4B58-846B-7C77F7812491}" destId="{81A62983-DC1B-4766-BF74-1943B8F34E3F}" srcOrd="0" destOrd="0" presId="urn:microsoft.com/office/officeart/2005/8/layout/hierarchy1"/>
    <dgm:cxn modelId="{051DE78B-8C86-487A-83DA-CC00B4BA1046}" type="presOf" srcId="{10FC0320-0CC7-4374-8CD8-8D50ED5A42A9}" destId="{E1E213F3-B9E9-4953-8EB9-387E541D939C}" srcOrd="0" destOrd="0" presId="urn:microsoft.com/office/officeart/2005/8/layout/hierarchy1"/>
    <dgm:cxn modelId="{2471EDA8-E5AD-4800-8B20-CE23234D8767}" srcId="{F14BCC87-75B0-4786-97BF-39ECA4556290}" destId="{128E7021-1536-4228-BA0C-A7953913F3BD}" srcOrd="1" destOrd="0" parTransId="{5318B139-76F0-4498-A265-304FE201456A}" sibTransId="{189CC640-068B-4367-904F-E351E0906539}"/>
    <dgm:cxn modelId="{570625AA-D0A3-4DC9-B26B-9CEEDC3AAABE}" srcId="{10FC0320-0CC7-4374-8CD8-8D50ED5A42A9}" destId="{36E9E27C-A39F-4B58-846B-7C77F7812491}" srcOrd="2" destOrd="0" parTransId="{C8419FC2-3D7B-4DD2-8302-127935DD1DDC}" sibTransId="{0BB2C8AD-F324-46D2-B25A-D5592F19A8B2}"/>
    <dgm:cxn modelId="{AD460CAC-1BDB-4AD5-95E1-198C5DEF89C3}" type="presOf" srcId="{1FED7652-6890-46FA-89FC-52DE1F3785B9}" destId="{BE6CAF8A-DFD8-4621-9152-9C74DD8E92F0}" srcOrd="0" destOrd="0" presId="urn:microsoft.com/office/officeart/2005/8/layout/hierarchy1"/>
    <dgm:cxn modelId="{23867DAC-C80A-41A4-9E6D-B6B348FFD81A}" type="presOf" srcId="{9FECD557-0E54-401B-8360-1480FDE14DDE}" destId="{D829E7F8-43F8-4E06-BF1E-E0AE594AC15E}" srcOrd="0" destOrd="0" presId="urn:microsoft.com/office/officeart/2005/8/layout/hierarchy1"/>
    <dgm:cxn modelId="{94716CB0-BD19-45E0-A4D5-DD68D307B32A}" type="presOf" srcId="{D330FD21-513D-4196-A021-A75B11917689}" destId="{030877B9-BAC6-42D3-8763-8C7E34D0A1DC}" srcOrd="0" destOrd="0" presId="urn:microsoft.com/office/officeart/2005/8/layout/hierarchy1"/>
    <dgm:cxn modelId="{8858EDBE-307B-4515-AAE1-8C3FC0D5A993}" srcId="{10FC0320-0CC7-4374-8CD8-8D50ED5A42A9}" destId="{B59736FB-A3B6-4604-8FA8-7BFB977153B2}" srcOrd="1" destOrd="0" parTransId="{1FED7652-6890-46FA-89FC-52DE1F3785B9}" sibTransId="{2CD74EDD-3B9C-4A61-AF20-070D8AC41FCF}"/>
    <dgm:cxn modelId="{1CC4A5C2-E1DA-4BCB-A35B-DA02292DD455}" srcId="{D330FD21-513D-4196-A021-A75B11917689}" destId="{50835DE8-7A46-4D5B-AB5F-A177C26460C9}" srcOrd="0" destOrd="0" parTransId="{4EB73601-08DA-4532-BAFC-8C720127CC5C}" sibTransId="{CDFDD633-AAA1-4A50-BFA3-768EB75230BF}"/>
    <dgm:cxn modelId="{ABF354CB-F8C1-4565-BA97-8F2B3788B51B}" type="presOf" srcId="{5318B139-76F0-4498-A265-304FE201456A}" destId="{B015E688-E9F4-4023-82CD-8DEF25A73E5F}" srcOrd="0" destOrd="0" presId="urn:microsoft.com/office/officeart/2005/8/layout/hierarchy1"/>
    <dgm:cxn modelId="{224323CD-EA69-47A3-8EB0-E8584EE5C5E6}" type="presOf" srcId="{EADB6F86-DBF3-4DC4-AFB2-A785BAB19779}" destId="{7F49443B-1656-4BFA-AA82-683DAD836C7C}" srcOrd="0" destOrd="0" presId="urn:microsoft.com/office/officeart/2005/8/layout/hierarchy1"/>
    <dgm:cxn modelId="{021C86E1-8BFD-40FB-9226-E82DD2D0975C}" srcId="{10FC0320-0CC7-4374-8CD8-8D50ED5A42A9}" destId="{5368B96A-3EC7-42E4-9D6B-7C2F60CB4E86}" srcOrd="0" destOrd="0" parTransId="{9FECD557-0E54-401B-8360-1480FDE14DDE}" sibTransId="{4786C020-4E74-4FF2-82D5-1A736E2323C1}"/>
    <dgm:cxn modelId="{2AFA39E8-C3D4-45D4-A035-8B16ECC8FEA9}" srcId="{128E7021-1536-4228-BA0C-A7953913F3BD}" destId="{10FC0320-0CC7-4374-8CD8-8D50ED5A42A9}" srcOrd="0" destOrd="0" parTransId="{EEAA0B1B-C725-407D-956F-56C0C2EDEE7B}" sibTransId="{8980DA35-81A7-4410-987C-7F69D45C3F67}"/>
    <dgm:cxn modelId="{B88738F6-8D62-45D2-8CAA-CC39B6229838}" type="presOf" srcId="{B59736FB-A3B6-4604-8FA8-7BFB977153B2}" destId="{7A3A0050-0385-4C9C-98ED-1EA2A6510E35}" srcOrd="0" destOrd="0" presId="urn:microsoft.com/office/officeart/2005/8/layout/hierarchy1"/>
    <dgm:cxn modelId="{77DB674D-F6F4-41CC-8008-9DDBD1555587}" type="presParOf" srcId="{48C6FF56-6F33-48C3-A465-0A25AD6D81EC}" destId="{5E0BA8DE-148A-4F8F-B503-32A14232B4ED}" srcOrd="0" destOrd="0" presId="urn:microsoft.com/office/officeart/2005/8/layout/hierarchy1"/>
    <dgm:cxn modelId="{E0EBC574-9F4E-441C-BBB1-46332FE40283}" type="presParOf" srcId="{5E0BA8DE-148A-4F8F-B503-32A14232B4ED}" destId="{3EC912F9-DF71-400D-91B4-E7B7DF02A383}" srcOrd="0" destOrd="0" presId="urn:microsoft.com/office/officeart/2005/8/layout/hierarchy1"/>
    <dgm:cxn modelId="{095F32E4-BA7C-40D8-AA42-4DBA5F01F9D8}" type="presParOf" srcId="{3EC912F9-DF71-400D-91B4-E7B7DF02A383}" destId="{B1BE356A-B744-4E95-AD92-1726103B5A0D}" srcOrd="0" destOrd="0" presId="urn:microsoft.com/office/officeart/2005/8/layout/hierarchy1"/>
    <dgm:cxn modelId="{10045029-78C0-4E81-84E6-E4BD46E59FD9}" type="presParOf" srcId="{3EC912F9-DF71-400D-91B4-E7B7DF02A383}" destId="{AD0458A4-999D-455C-BF7C-1A54A46A76E1}" srcOrd="1" destOrd="0" presId="urn:microsoft.com/office/officeart/2005/8/layout/hierarchy1"/>
    <dgm:cxn modelId="{DBEC7D31-9CA9-4DB5-A96F-BFBCA9B2ECDB}" type="presParOf" srcId="{5E0BA8DE-148A-4F8F-B503-32A14232B4ED}" destId="{D2C6786C-D552-49F1-B24F-4A1A5B4E0CD0}" srcOrd="1" destOrd="0" presId="urn:microsoft.com/office/officeart/2005/8/layout/hierarchy1"/>
    <dgm:cxn modelId="{C0E48FB1-530D-4E9B-9BFA-AFDA0C62761B}" type="presParOf" srcId="{D2C6786C-D552-49F1-B24F-4A1A5B4E0CD0}" destId="{3B70A968-3E00-45E7-83E8-29CD3ABEED9C}" srcOrd="0" destOrd="0" presId="urn:microsoft.com/office/officeart/2005/8/layout/hierarchy1"/>
    <dgm:cxn modelId="{3043054A-A4F1-48C3-A53B-10336040C0C0}" type="presParOf" srcId="{D2C6786C-D552-49F1-B24F-4A1A5B4E0CD0}" destId="{6AE7BC9E-3FF5-4DD7-94D3-4C1E5E7236E1}" srcOrd="1" destOrd="0" presId="urn:microsoft.com/office/officeart/2005/8/layout/hierarchy1"/>
    <dgm:cxn modelId="{14E38E1E-F7AF-4BF9-AE34-2878E5765E05}" type="presParOf" srcId="{6AE7BC9E-3FF5-4DD7-94D3-4C1E5E7236E1}" destId="{242F2E06-637B-488F-8AB6-286AFBA0FCA7}" srcOrd="0" destOrd="0" presId="urn:microsoft.com/office/officeart/2005/8/layout/hierarchy1"/>
    <dgm:cxn modelId="{B9867D74-DBF4-4077-9F55-E764301EB90C}" type="presParOf" srcId="{242F2E06-637B-488F-8AB6-286AFBA0FCA7}" destId="{A1D0FF2C-6730-4B30-A7C5-C6E5B2492AC2}" srcOrd="0" destOrd="0" presId="urn:microsoft.com/office/officeart/2005/8/layout/hierarchy1"/>
    <dgm:cxn modelId="{47F327B9-8056-4C79-BF44-7AA2FD84FED0}" type="presParOf" srcId="{242F2E06-637B-488F-8AB6-286AFBA0FCA7}" destId="{030877B9-BAC6-42D3-8763-8C7E34D0A1DC}" srcOrd="1" destOrd="0" presId="urn:microsoft.com/office/officeart/2005/8/layout/hierarchy1"/>
    <dgm:cxn modelId="{D1B417D2-FAC1-4BBB-9394-7AD48E3F007A}" type="presParOf" srcId="{6AE7BC9E-3FF5-4DD7-94D3-4C1E5E7236E1}" destId="{15103129-529D-4207-AC09-89B1014DCAE4}" srcOrd="1" destOrd="0" presId="urn:microsoft.com/office/officeart/2005/8/layout/hierarchy1"/>
    <dgm:cxn modelId="{29C48569-09BB-4BAD-8F33-9C433D865BF0}" type="presParOf" srcId="{15103129-529D-4207-AC09-89B1014DCAE4}" destId="{B4DC624C-9EB4-4F14-B66B-846342619BCB}" srcOrd="0" destOrd="0" presId="urn:microsoft.com/office/officeart/2005/8/layout/hierarchy1"/>
    <dgm:cxn modelId="{90A63A81-60AB-4967-BE19-3791E9282D84}" type="presParOf" srcId="{15103129-529D-4207-AC09-89B1014DCAE4}" destId="{93AAFFE4-40E8-404D-9527-2EACBF1CB70A}" srcOrd="1" destOrd="0" presId="urn:microsoft.com/office/officeart/2005/8/layout/hierarchy1"/>
    <dgm:cxn modelId="{44FED90A-D378-4EC4-A33A-B54547A37DAF}" type="presParOf" srcId="{93AAFFE4-40E8-404D-9527-2EACBF1CB70A}" destId="{986A5B90-976D-4CFE-A347-7CDA538BE51A}" srcOrd="0" destOrd="0" presId="urn:microsoft.com/office/officeart/2005/8/layout/hierarchy1"/>
    <dgm:cxn modelId="{E3A8BE88-0A9E-42FD-9970-A1A01F1DC289}" type="presParOf" srcId="{986A5B90-976D-4CFE-A347-7CDA538BE51A}" destId="{3D59689A-7F6B-4115-A82F-368AD38BD5E9}" srcOrd="0" destOrd="0" presId="urn:microsoft.com/office/officeart/2005/8/layout/hierarchy1"/>
    <dgm:cxn modelId="{AEBCD815-53F8-41B9-9E69-2991D98818A8}" type="presParOf" srcId="{986A5B90-976D-4CFE-A347-7CDA538BE51A}" destId="{801AF9C3-D222-49D7-BC7F-4F489104BB36}" srcOrd="1" destOrd="0" presId="urn:microsoft.com/office/officeart/2005/8/layout/hierarchy1"/>
    <dgm:cxn modelId="{7FD4E950-4FD4-48BF-8B00-75C6B104529A}" type="presParOf" srcId="{93AAFFE4-40E8-404D-9527-2EACBF1CB70A}" destId="{333D11FC-58E2-4D46-9631-E00000FB9178}" srcOrd="1" destOrd="0" presId="urn:microsoft.com/office/officeart/2005/8/layout/hierarchy1"/>
    <dgm:cxn modelId="{14ACA7B3-B2B1-4753-BE39-155505A56F1A}" type="presParOf" srcId="{333D11FC-58E2-4D46-9631-E00000FB9178}" destId="{70466676-8F76-41C9-A648-918D01799461}" srcOrd="0" destOrd="0" presId="urn:microsoft.com/office/officeart/2005/8/layout/hierarchy1"/>
    <dgm:cxn modelId="{93377B5B-5DE1-48E9-B66A-55E93C6AA22C}" type="presParOf" srcId="{333D11FC-58E2-4D46-9631-E00000FB9178}" destId="{58452E52-9DB7-491E-B6E7-22500AF26A80}" srcOrd="1" destOrd="0" presId="urn:microsoft.com/office/officeart/2005/8/layout/hierarchy1"/>
    <dgm:cxn modelId="{6938F383-617F-4E2F-85AB-8DF85BAB73B8}" type="presParOf" srcId="{58452E52-9DB7-491E-B6E7-22500AF26A80}" destId="{3544C947-613D-445A-B4A6-91E1ECCE83C7}" srcOrd="0" destOrd="0" presId="urn:microsoft.com/office/officeart/2005/8/layout/hierarchy1"/>
    <dgm:cxn modelId="{E6CA82CF-307F-4B38-BB88-702C89BBA9F7}" type="presParOf" srcId="{3544C947-613D-445A-B4A6-91E1ECCE83C7}" destId="{E9F81480-23FA-48A2-A6DC-588B7D749D11}" srcOrd="0" destOrd="0" presId="urn:microsoft.com/office/officeart/2005/8/layout/hierarchy1"/>
    <dgm:cxn modelId="{3DD03D3B-E3DB-4DD9-A3D6-C7848E457CE6}" type="presParOf" srcId="{3544C947-613D-445A-B4A6-91E1ECCE83C7}" destId="{E84DA37D-D453-41C8-BB8B-239306873C0B}" srcOrd="1" destOrd="0" presId="urn:microsoft.com/office/officeart/2005/8/layout/hierarchy1"/>
    <dgm:cxn modelId="{6EFA9FA1-5D15-46C7-B18B-4A0A037C9B82}" type="presParOf" srcId="{58452E52-9DB7-491E-B6E7-22500AF26A80}" destId="{0BE4C15A-73B3-4ADD-A9A9-41D6CE893AE0}" srcOrd="1" destOrd="0" presId="urn:microsoft.com/office/officeart/2005/8/layout/hierarchy1"/>
    <dgm:cxn modelId="{D84F2472-6214-426E-8578-661959D9D867}" type="presParOf" srcId="{333D11FC-58E2-4D46-9631-E00000FB9178}" destId="{C2162B9C-8B56-4B01-AD1F-00CD407575B7}" srcOrd="2" destOrd="0" presId="urn:microsoft.com/office/officeart/2005/8/layout/hierarchy1"/>
    <dgm:cxn modelId="{C35ABF57-AB62-4598-9083-882E6F2633B6}" type="presParOf" srcId="{333D11FC-58E2-4D46-9631-E00000FB9178}" destId="{CDF98119-FFD3-4C45-BF64-AFA79B4258CD}" srcOrd="3" destOrd="0" presId="urn:microsoft.com/office/officeart/2005/8/layout/hierarchy1"/>
    <dgm:cxn modelId="{DF615A30-A2E4-4852-97C5-56B398F252CD}" type="presParOf" srcId="{CDF98119-FFD3-4C45-BF64-AFA79B4258CD}" destId="{B883776D-A7CD-4384-9DE2-747F417DC626}" srcOrd="0" destOrd="0" presId="urn:microsoft.com/office/officeart/2005/8/layout/hierarchy1"/>
    <dgm:cxn modelId="{8F986E15-EFDF-40B8-954E-A31A89CB0F26}" type="presParOf" srcId="{B883776D-A7CD-4384-9DE2-747F417DC626}" destId="{572CF31B-61A9-44AA-BFC9-57E2FB2649F4}" srcOrd="0" destOrd="0" presId="urn:microsoft.com/office/officeart/2005/8/layout/hierarchy1"/>
    <dgm:cxn modelId="{82451FD9-B456-4AAE-943B-9784A3D804DF}" type="presParOf" srcId="{B883776D-A7CD-4384-9DE2-747F417DC626}" destId="{7F49443B-1656-4BFA-AA82-683DAD836C7C}" srcOrd="1" destOrd="0" presId="urn:microsoft.com/office/officeart/2005/8/layout/hierarchy1"/>
    <dgm:cxn modelId="{88620C3C-7A1E-476E-9AA4-301805AB0207}" type="presParOf" srcId="{CDF98119-FFD3-4C45-BF64-AFA79B4258CD}" destId="{7C8D0CF3-8530-4AB5-B6A6-6D8F2523230B}" srcOrd="1" destOrd="0" presId="urn:microsoft.com/office/officeart/2005/8/layout/hierarchy1"/>
    <dgm:cxn modelId="{A5D24C89-1E5F-405D-8FF9-B064E605A7A8}" type="presParOf" srcId="{D2C6786C-D552-49F1-B24F-4A1A5B4E0CD0}" destId="{B015E688-E9F4-4023-82CD-8DEF25A73E5F}" srcOrd="2" destOrd="0" presId="urn:microsoft.com/office/officeart/2005/8/layout/hierarchy1"/>
    <dgm:cxn modelId="{FF5D0774-A96C-4E61-B925-602CD2970D03}" type="presParOf" srcId="{D2C6786C-D552-49F1-B24F-4A1A5B4E0CD0}" destId="{6AAF97FE-05EB-4568-8B38-3370C1B080E5}" srcOrd="3" destOrd="0" presId="urn:microsoft.com/office/officeart/2005/8/layout/hierarchy1"/>
    <dgm:cxn modelId="{1723692F-26D0-4BA0-B287-79F025D823DC}" type="presParOf" srcId="{6AAF97FE-05EB-4568-8B38-3370C1B080E5}" destId="{99600CF4-A29A-49D6-B6D5-BC032A744302}" srcOrd="0" destOrd="0" presId="urn:microsoft.com/office/officeart/2005/8/layout/hierarchy1"/>
    <dgm:cxn modelId="{953D4A67-4CE4-4601-A316-143ACBAB4371}" type="presParOf" srcId="{99600CF4-A29A-49D6-B6D5-BC032A744302}" destId="{EAFA34FC-4274-43C2-AF58-85E3FF063313}" srcOrd="0" destOrd="0" presId="urn:microsoft.com/office/officeart/2005/8/layout/hierarchy1"/>
    <dgm:cxn modelId="{D3081482-BF86-4465-8CB3-315F0593FB3F}" type="presParOf" srcId="{99600CF4-A29A-49D6-B6D5-BC032A744302}" destId="{3FC98C37-123E-4937-8DB2-5CECD6DC97B8}" srcOrd="1" destOrd="0" presId="urn:microsoft.com/office/officeart/2005/8/layout/hierarchy1"/>
    <dgm:cxn modelId="{AFEA4C36-DED1-49CD-AFF0-5DC533F8C590}" type="presParOf" srcId="{6AAF97FE-05EB-4568-8B38-3370C1B080E5}" destId="{348661EF-5854-4C9C-B099-4E5151FBD85C}" srcOrd="1" destOrd="0" presId="urn:microsoft.com/office/officeart/2005/8/layout/hierarchy1"/>
    <dgm:cxn modelId="{DEEF311A-570A-42EA-B841-7DEB27E6DE0D}" type="presParOf" srcId="{348661EF-5854-4C9C-B099-4E5151FBD85C}" destId="{17D6132E-8A60-44D0-8582-CD1566893B9B}" srcOrd="0" destOrd="0" presId="urn:microsoft.com/office/officeart/2005/8/layout/hierarchy1"/>
    <dgm:cxn modelId="{2BCEDE84-3E14-4CA9-AE93-510FA32472AE}" type="presParOf" srcId="{348661EF-5854-4C9C-B099-4E5151FBD85C}" destId="{4ECADD88-89BA-4AF0-91F9-8B01F4A7B254}" srcOrd="1" destOrd="0" presId="urn:microsoft.com/office/officeart/2005/8/layout/hierarchy1"/>
    <dgm:cxn modelId="{229EB0B8-6F07-45B4-85D9-ADAB8A1F3E54}" type="presParOf" srcId="{4ECADD88-89BA-4AF0-91F9-8B01F4A7B254}" destId="{557F665C-29AB-480C-B217-F1A7F8041601}" srcOrd="0" destOrd="0" presId="urn:microsoft.com/office/officeart/2005/8/layout/hierarchy1"/>
    <dgm:cxn modelId="{D92B2492-CCD8-4872-A1F6-86D097ADB788}" type="presParOf" srcId="{557F665C-29AB-480C-B217-F1A7F8041601}" destId="{B8B8E91C-D2E1-4568-A4AC-03C107A035F5}" srcOrd="0" destOrd="0" presId="urn:microsoft.com/office/officeart/2005/8/layout/hierarchy1"/>
    <dgm:cxn modelId="{FD2A01FD-21E4-42A0-8EE8-8E0575E1070D}" type="presParOf" srcId="{557F665C-29AB-480C-B217-F1A7F8041601}" destId="{E1E213F3-B9E9-4953-8EB9-387E541D939C}" srcOrd="1" destOrd="0" presId="urn:microsoft.com/office/officeart/2005/8/layout/hierarchy1"/>
    <dgm:cxn modelId="{581640A1-807F-4A41-BDFC-82E07871B2D3}" type="presParOf" srcId="{4ECADD88-89BA-4AF0-91F9-8B01F4A7B254}" destId="{F8C2DE48-89BF-4F93-B1C4-427951CF974C}" srcOrd="1" destOrd="0" presId="urn:microsoft.com/office/officeart/2005/8/layout/hierarchy1"/>
    <dgm:cxn modelId="{42D6FF31-9E1A-4565-88E8-EC2D2A414469}" type="presParOf" srcId="{F8C2DE48-89BF-4F93-B1C4-427951CF974C}" destId="{D829E7F8-43F8-4E06-BF1E-E0AE594AC15E}" srcOrd="0" destOrd="0" presId="urn:microsoft.com/office/officeart/2005/8/layout/hierarchy1"/>
    <dgm:cxn modelId="{76C7E20B-8196-447A-84FC-079D4623E408}" type="presParOf" srcId="{F8C2DE48-89BF-4F93-B1C4-427951CF974C}" destId="{2EE5BE15-B245-4343-A213-4D1457001118}" srcOrd="1" destOrd="0" presId="urn:microsoft.com/office/officeart/2005/8/layout/hierarchy1"/>
    <dgm:cxn modelId="{A81FC371-E516-4093-A8DA-FCA29ED0BC00}" type="presParOf" srcId="{2EE5BE15-B245-4343-A213-4D1457001118}" destId="{952B2225-AC31-4E19-9ED1-4C07C0FD9C83}" srcOrd="0" destOrd="0" presId="urn:microsoft.com/office/officeart/2005/8/layout/hierarchy1"/>
    <dgm:cxn modelId="{03007CAD-609B-4500-9465-14EB11C8EFD1}" type="presParOf" srcId="{952B2225-AC31-4E19-9ED1-4C07C0FD9C83}" destId="{C475B4FD-1B01-4476-9A30-3C20D6723948}" srcOrd="0" destOrd="0" presId="urn:microsoft.com/office/officeart/2005/8/layout/hierarchy1"/>
    <dgm:cxn modelId="{7CFF764A-12DB-4059-ACEA-CE1060E90591}" type="presParOf" srcId="{952B2225-AC31-4E19-9ED1-4C07C0FD9C83}" destId="{60DDFDC5-9A1B-41DF-9640-79F82AC6CEBF}" srcOrd="1" destOrd="0" presId="urn:microsoft.com/office/officeart/2005/8/layout/hierarchy1"/>
    <dgm:cxn modelId="{5D2CA666-23BA-4C97-9D07-F2A10735CA89}" type="presParOf" srcId="{2EE5BE15-B245-4343-A213-4D1457001118}" destId="{C603CF33-F856-41BF-BBC8-3E7C68EA2570}" srcOrd="1" destOrd="0" presId="urn:microsoft.com/office/officeart/2005/8/layout/hierarchy1"/>
    <dgm:cxn modelId="{B9646B9C-8468-42BA-976E-0B4F82CD812E}" type="presParOf" srcId="{F8C2DE48-89BF-4F93-B1C4-427951CF974C}" destId="{BE6CAF8A-DFD8-4621-9152-9C74DD8E92F0}" srcOrd="2" destOrd="0" presId="urn:microsoft.com/office/officeart/2005/8/layout/hierarchy1"/>
    <dgm:cxn modelId="{138B9CF4-E599-47FB-8753-A77C463655E9}" type="presParOf" srcId="{F8C2DE48-89BF-4F93-B1C4-427951CF974C}" destId="{D5E46380-3DEE-45CF-A01C-433B8EAEDA0D}" srcOrd="3" destOrd="0" presId="urn:microsoft.com/office/officeart/2005/8/layout/hierarchy1"/>
    <dgm:cxn modelId="{C9DD9593-2F76-4ECE-977D-7F2EA928E5CD}" type="presParOf" srcId="{D5E46380-3DEE-45CF-A01C-433B8EAEDA0D}" destId="{23C9D1CC-5A7E-496E-A42E-84C5C39680EA}" srcOrd="0" destOrd="0" presId="urn:microsoft.com/office/officeart/2005/8/layout/hierarchy1"/>
    <dgm:cxn modelId="{7DB0E664-76A4-4120-BD06-CB654B1C2E84}" type="presParOf" srcId="{23C9D1CC-5A7E-496E-A42E-84C5C39680EA}" destId="{44600CC1-E438-4BB8-A19B-5EA8D1F7B3C5}" srcOrd="0" destOrd="0" presId="urn:microsoft.com/office/officeart/2005/8/layout/hierarchy1"/>
    <dgm:cxn modelId="{49B27830-BC26-41E6-AAAA-5547816B0A00}" type="presParOf" srcId="{23C9D1CC-5A7E-496E-A42E-84C5C39680EA}" destId="{7A3A0050-0385-4C9C-98ED-1EA2A6510E35}" srcOrd="1" destOrd="0" presId="urn:microsoft.com/office/officeart/2005/8/layout/hierarchy1"/>
    <dgm:cxn modelId="{D0B1DDA3-082D-4514-A006-F247E247F1C0}" type="presParOf" srcId="{D5E46380-3DEE-45CF-A01C-433B8EAEDA0D}" destId="{4DF07F59-2EBF-40DC-A652-7E6D1CA12DD1}" srcOrd="1" destOrd="0" presId="urn:microsoft.com/office/officeart/2005/8/layout/hierarchy1"/>
    <dgm:cxn modelId="{971C4DBC-0D5B-41C5-9301-A5D97439D3D4}" type="presParOf" srcId="{F8C2DE48-89BF-4F93-B1C4-427951CF974C}" destId="{60736075-DC54-4EE6-B6DF-66DFC99275FD}" srcOrd="4" destOrd="0" presId="urn:microsoft.com/office/officeart/2005/8/layout/hierarchy1"/>
    <dgm:cxn modelId="{8CE8150C-D800-40A5-ABB7-0C5A26A1AB90}" type="presParOf" srcId="{F8C2DE48-89BF-4F93-B1C4-427951CF974C}" destId="{996B0DE5-28B4-448A-9697-68C45211ED1B}" srcOrd="5" destOrd="0" presId="urn:microsoft.com/office/officeart/2005/8/layout/hierarchy1"/>
    <dgm:cxn modelId="{A094E7E3-261F-464A-8B8E-AB882A34A976}" type="presParOf" srcId="{996B0DE5-28B4-448A-9697-68C45211ED1B}" destId="{F2F962D7-6149-4CB8-A215-FEB87CDBF816}" srcOrd="0" destOrd="0" presId="urn:microsoft.com/office/officeart/2005/8/layout/hierarchy1"/>
    <dgm:cxn modelId="{F0EB458B-E31B-4798-B2E9-4E71F2AD8FA0}" type="presParOf" srcId="{F2F962D7-6149-4CB8-A215-FEB87CDBF816}" destId="{E13A997E-2E14-47EC-B448-F0DA9BA0A869}" srcOrd="0" destOrd="0" presId="urn:microsoft.com/office/officeart/2005/8/layout/hierarchy1"/>
    <dgm:cxn modelId="{C499A53D-05C8-47E2-86CE-4EA6AA7FA4EC}" type="presParOf" srcId="{F2F962D7-6149-4CB8-A215-FEB87CDBF816}" destId="{81A62983-DC1B-4766-BF74-1943B8F34E3F}" srcOrd="1" destOrd="0" presId="urn:microsoft.com/office/officeart/2005/8/layout/hierarchy1"/>
    <dgm:cxn modelId="{B0FFCAAA-4F08-4140-A258-5AE1E29C6934}" type="presParOf" srcId="{996B0DE5-28B4-448A-9697-68C45211ED1B}" destId="{38B9859F-5800-4D07-9691-A11241732E65}" srcOrd="1" destOrd="0" presId="urn:microsoft.com/office/officeart/2005/8/layout/hierarchy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42D1DE-5B1D-493F-BD12-2DD0E11F0E4A}" type="doc">
      <dgm:prSet loTypeId="urn:microsoft.com/office/officeart/2005/8/layout/radial4" loCatId="relationship" qsTypeId="urn:microsoft.com/office/officeart/2005/8/quickstyle/simple3" qsCatId="simple" csTypeId="urn:microsoft.com/office/officeart/2005/8/colors/accent1_2" csCatId="accent1" phldr="1"/>
      <dgm:spPr/>
      <dgm:t>
        <a:bodyPr/>
        <a:lstStyle/>
        <a:p>
          <a:endParaRPr lang="es-CL"/>
        </a:p>
      </dgm:t>
    </dgm:pt>
    <dgm:pt modelId="{3964628C-6D01-4CDE-B81C-014B95AD6526}" type="pres">
      <dgm:prSet presAssocID="{2742D1DE-5B1D-493F-BD12-2DD0E11F0E4A}" presName="cycle" presStyleCnt="0">
        <dgm:presLayoutVars>
          <dgm:chMax val="1"/>
          <dgm:dir/>
          <dgm:animLvl val="ctr"/>
          <dgm:resizeHandles val="exact"/>
        </dgm:presLayoutVars>
      </dgm:prSet>
      <dgm:spPr/>
    </dgm:pt>
  </dgm:ptLst>
  <dgm:cxnLst>
    <dgm:cxn modelId="{9AB0695C-B419-4052-AEB7-8F20F4A04B3B}" type="presOf" srcId="{2742D1DE-5B1D-493F-BD12-2DD0E11F0E4A}" destId="{3964628C-6D01-4CDE-B81C-014B95AD6526}" srcOrd="0" destOrd="0" presId="urn:microsoft.com/office/officeart/2005/8/layout/radial4"/>
  </dgm:cxnLst>
  <dgm:bg>
    <a:blipFill>
      <a:blip xmlns:r="http://schemas.openxmlformats.org/officeDocument/2006/relationships" r:embed="rId1"/>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736075-DC54-4EE6-B6DF-66DFC99275FD}">
      <dsp:nvSpPr>
        <dsp:cNvPr id="0" name=""/>
        <dsp:cNvSpPr/>
      </dsp:nvSpPr>
      <dsp:spPr>
        <a:xfrm>
          <a:off x="6083461" y="3698989"/>
          <a:ext cx="1783603" cy="424416"/>
        </a:xfrm>
        <a:custGeom>
          <a:avLst/>
          <a:gdLst/>
          <a:ahLst/>
          <a:cxnLst/>
          <a:rect l="0" t="0" r="0" b="0"/>
          <a:pathLst>
            <a:path>
              <a:moveTo>
                <a:pt x="0" y="0"/>
              </a:moveTo>
              <a:lnTo>
                <a:pt x="0" y="289227"/>
              </a:lnTo>
              <a:lnTo>
                <a:pt x="1783603" y="289227"/>
              </a:lnTo>
              <a:lnTo>
                <a:pt x="1783603" y="4244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6CAF8A-DFD8-4621-9152-9C74DD8E92F0}">
      <dsp:nvSpPr>
        <dsp:cNvPr id="0" name=""/>
        <dsp:cNvSpPr/>
      </dsp:nvSpPr>
      <dsp:spPr>
        <a:xfrm>
          <a:off x="6037741" y="3698989"/>
          <a:ext cx="91440" cy="424416"/>
        </a:xfrm>
        <a:custGeom>
          <a:avLst/>
          <a:gdLst/>
          <a:ahLst/>
          <a:cxnLst/>
          <a:rect l="0" t="0" r="0" b="0"/>
          <a:pathLst>
            <a:path>
              <a:moveTo>
                <a:pt x="45720" y="0"/>
              </a:moveTo>
              <a:lnTo>
                <a:pt x="45720" y="4244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29E7F8-43F8-4E06-BF1E-E0AE594AC15E}">
      <dsp:nvSpPr>
        <dsp:cNvPr id="0" name=""/>
        <dsp:cNvSpPr/>
      </dsp:nvSpPr>
      <dsp:spPr>
        <a:xfrm>
          <a:off x="4299858" y="3698989"/>
          <a:ext cx="1783603" cy="424416"/>
        </a:xfrm>
        <a:custGeom>
          <a:avLst/>
          <a:gdLst/>
          <a:ahLst/>
          <a:cxnLst/>
          <a:rect l="0" t="0" r="0" b="0"/>
          <a:pathLst>
            <a:path>
              <a:moveTo>
                <a:pt x="1783603" y="0"/>
              </a:moveTo>
              <a:lnTo>
                <a:pt x="1783603" y="289227"/>
              </a:lnTo>
              <a:lnTo>
                <a:pt x="0" y="289227"/>
              </a:lnTo>
              <a:lnTo>
                <a:pt x="0" y="4244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7D6132E-8A60-44D0-8582-CD1566893B9B}">
      <dsp:nvSpPr>
        <dsp:cNvPr id="0" name=""/>
        <dsp:cNvSpPr/>
      </dsp:nvSpPr>
      <dsp:spPr>
        <a:xfrm>
          <a:off x="6037741" y="2347909"/>
          <a:ext cx="91440" cy="424416"/>
        </a:xfrm>
        <a:custGeom>
          <a:avLst/>
          <a:gdLst/>
          <a:ahLst/>
          <a:cxnLst/>
          <a:rect l="0" t="0" r="0" b="0"/>
          <a:pathLst>
            <a:path>
              <a:moveTo>
                <a:pt x="45720" y="0"/>
              </a:moveTo>
              <a:lnTo>
                <a:pt x="45720" y="4244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15E688-E9F4-4023-82CD-8DEF25A73E5F}">
      <dsp:nvSpPr>
        <dsp:cNvPr id="0" name=""/>
        <dsp:cNvSpPr/>
      </dsp:nvSpPr>
      <dsp:spPr>
        <a:xfrm>
          <a:off x="3853957" y="996829"/>
          <a:ext cx="2229504" cy="424416"/>
        </a:xfrm>
        <a:custGeom>
          <a:avLst/>
          <a:gdLst/>
          <a:ahLst/>
          <a:cxnLst/>
          <a:rect l="0" t="0" r="0" b="0"/>
          <a:pathLst>
            <a:path>
              <a:moveTo>
                <a:pt x="0" y="0"/>
              </a:moveTo>
              <a:lnTo>
                <a:pt x="0" y="289227"/>
              </a:lnTo>
              <a:lnTo>
                <a:pt x="2229504" y="289227"/>
              </a:lnTo>
              <a:lnTo>
                <a:pt x="2229504" y="4244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2162B9C-8B56-4B01-AD1F-00CD407575B7}">
      <dsp:nvSpPr>
        <dsp:cNvPr id="0" name=""/>
        <dsp:cNvSpPr/>
      </dsp:nvSpPr>
      <dsp:spPr>
        <a:xfrm>
          <a:off x="1624452" y="3698989"/>
          <a:ext cx="891801" cy="424416"/>
        </a:xfrm>
        <a:custGeom>
          <a:avLst/>
          <a:gdLst/>
          <a:ahLst/>
          <a:cxnLst/>
          <a:rect l="0" t="0" r="0" b="0"/>
          <a:pathLst>
            <a:path>
              <a:moveTo>
                <a:pt x="0" y="0"/>
              </a:moveTo>
              <a:lnTo>
                <a:pt x="0" y="289227"/>
              </a:lnTo>
              <a:lnTo>
                <a:pt x="891801" y="289227"/>
              </a:lnTo>
              <a:lnTo>
                <a:pt x="891801" y="4244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466676-8F76-41C9-A648-918D01799461}">
      <dsp:nvSpPr>
        <dsp:cNvPr id="0" name=""/>
        <dsp:cNvSpPr/>
      </dsp:nvSpPr>
      <dsp:spPr>
        <a:xfrm>
          <a:off x="732650" y="3698989"/>
          <a:ext cx="891801" cy="424416"/>
        </a:xfrm>
        <a:custGeom>
          <a:avLst/>
          <a:gdLst/>
          <a:ahLst/>
          <a:cxnLst/>
          <a:rect l="0" t="0" r="0" b="0"/>
          <a:pathLst>
            <a:path>
              <a:moveTo>
                <a:pt x="891801" y="0"/>
              </a:moveTo>
              <a:lnTo>
                <a:pt x="891801" y="289227"/>
              </a:lnTo>
              <a:lnTo>
                <a:pt x="0" y="289227"/>
              </a:lnTo>
              <a:lnTo>
                <a:pt x="0" y="4244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DC624C-9EB4-4F14-B66B-846342619BCB}">
      <dsp:nvSpPr>
        <dsp:cNvPr id="0" name=""/>
        <dsp:cNvSpPr/>
      </dsp:nvSpPr>
      <dsp:spPr>
        <a:xfrm>
          <a:off x="1578732" y="2347909"/>
          <a:ext cx="91440" cy="424416"/>
        </a:xfrm>
        <a:custGeom>
          <a:avLst/>
          <a:gdLst/>
          <a:ahLst/>
          <a:cxnLst/>
          <a:rect l="0" t="0" r="0" b="0"/>
          <a:pathLst>
            <a:path>
              <a:moveTo>
                <a:pt x="45720" y="0"/>
              </a:moveTo>
              <a:lnTo>
                <a:pt x="45720" y="4244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B70A968-3E00-45E7-83E8-29CD3ABEED9C}">
      <dsp:nvSpPr>
        <dsp:cNvPr id="0" name=""/>
        <dsp:cNvSpPr/>
      </dsp:nvSpPr>
      <dsp:spPr>
        <a:xfrm>
          <a:off x="1624452" y="996829"/>
          <a:ext cx="2229504" cy="424416"/>
        </a:xfrm>
        <a:custGeom>
          <a:avLst/>
          <a:gdLst/>
          <a:ahLst/>
          <a:cxnLst/>
          <a:rect l="0" t="0" r="0" b="0"/>
          <a:pathLst>
            <a:path>
              <a:moveTo>
                <a:pt x="2229504" y="0"/>
              </a:moveTo>
              <a:lnTo>
                <a:pt x="2229504" y="289227"/>
              </a:lnTo>
              <a:lnTo>
                <a:pt x="0" y="289227"/>
              </a:lnTo>
              <a:lnTo>
                <a:pt x="0" y="4244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BE356A-B744-4E95-AD92-1726103B5A0D}">
      <dsp:nvSpPr>
        <dsp:cNvPr id="0" name=""/>
        <dsp:cNvSpPr/>
      </dsp:nvSpPr>
      <dsp:spPr>
        <a:xfrm>
          <a:off x="3124301" y="70166"/>
          <a:ext cx="1459312" cy="926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0458A4-999D-455C-BF7C-1A54A46A76E1}">
      <dsp:nvSpPr>
        <dsp:cNvPr id="0" name=""/>
        <dsp:cNvSpPr/>
      </dsp:nvSpPr>
      <dsp:spPr>
        <a:xfrm>
          <a:off x="3286446" y="224205"/>
          <a:ext cx="1459312" cy="9266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MX" sz="1200" kern="1200" dirty="0">
              <a:solidFill>
                <a:srgbClr val="0C4581"/>
              </a:solidFill>
              <a:latin typeface="Verdana" panose="020B0604030504040204" pitchFamily="34" charset="0"/>
              <a:ea typeface="Verdana" panose="020B0604030504040204" pitchFamily="34" charset="0"/>
            </a:rPr>
            <a:t>Prestación del Servicio Sanitario Rural</a:t>
          </a:r>
          <a:endParaRPr lang="es-CL" sz="1200" kern="1200" dirty="0">
            <a:solidFill>
              <a:srgbClr val="0C4581"/>
            </a:solidFill>
            <a:latin typeface="Verdana" panose="020B0604030504040204" pitchFamily="34" charset="0"/>
            <a:ea typeface="Verdana" panose="020B0604030504040204" pitchFamily="34" charset="0"/>
          </a:endParaRPr>
        </a:p>
      </dsp:txBody>
      <dsp:txXfrm>
        <a:off x="3313587" y="251346"/>
        <a:ext cx="1405030" cy="872381"/>
      </dsp:txXfrm>
    </dsp:sp>
    <dsp:sp modelId="{A1D0FF2C-6730-4B30-A7C5-C6E5B2492AC2}">
      <dsp:nvSpPr>
        <dsp:cNvPr id="0" name=""/>
        <dsp:cNvSpPr/>
      </dsp:nvSpPr>
      <dsp:spPr>
        <a:xfrm>
          <a:off x="894796" y="1421246"/>
          <a:ext cx="1459312" cy="926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0877B9-BAC6-42D3-8763-8C7E34D0A1DC}">
      <dsp:nvSpPr>
        <dsp:cNvPr id="0" name=""/>
        <dsp:cNvSpPr/>
      </dsp:nvSpPr>
      <dsp:spPr>
        <a:xfrm>
          <a:off x="1056942" y="1575284"/>
          <a:ext cx="1459312" cy="9266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MX" sz="1200" kern="1200" dirty="0">
              <a:solidFill>
                <a:srgbClr val="0C4581"/>
              </a:solidFill>
              <a:latin typeface="Verdana" panose="020B0604030504040204" pitchFamily="34" charset="0"/>
              <a:ea typeface="Verdana" panose="020B0604030504040204" pitchFamily="34" charset="0"/>
            </a:rPr>
            <a:t>Agua Potable</a:t>
          </a:r>
          <a:endParaRPr lang="es-CL" sz="1200" kern="1200" dirty="0">
            <a:solidFill>
              <a:srgbClr val="0C4581"/>
            </a:solidFill>
            <a:latin typeface="Verdana" panose="020B0604030504040204" pitchFamily="34" charset="0"/>
            <a:ea typeface="Verdana" panose="020B0604030504040204" pitchFamily="34" charset="0"/>
          </a:endParaRPr>
        </a:p>
      </dsp:txBody>
      <dsp:txXfrm>
        <a:off x="1084083" y="1602425"/>
        <a:ext cx="1405030" cy="872381"/>
      </dsp:txXfrm>
    </dsp:sp>
    <dsp:sp modelId="{3D59689A-7F6B-4115-A82F-368AD38BD5E9}">
      <dsp:nvSpPr>
        <dsp:cNvPr id="0" name=""/>
        <dsp:cNvSpPr/>
      </dsp:nvSpPr>
      <dsp:spPr>
        <a:xfrm>
          <a:off x="894796" y="2772326"/>
          <a:ext cx="1459312" cy="926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1AF9C3-D222-49D7-BC7F-4F489104BB36}">
      <dsp:nvSpPr>
        <dsp:cNvPr id="0" name=""/>
        <dsp:cNvSpPr/>
      </dsp:nvSpPr>
      <dsp:spPr>
        <a:xfrm>
          <a:off x="1056942" y="2926364"/>
          <a:ext cx="1459312" cy="9266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MX" sz="900" kern="1200" dirty="0">
              <a:solidFill>
                <a:srgbClr val="0C4581"/>
              </a:solidFill>
              <a:latin typeface="Verdana" panose="020B0604030504040204" pitchFamily="34" charset="0"/>
              <a:ea typeface="Verdana" panose="020B0604030504040204" pitchFamily="34" charset="0"/>
            </a:rPr>
            <a:t>Producción y Distribución del agua potable para:</a:t>
          </a:r>
          <a:endParaRPr lang="es-CL" sz="900" kern="1200" dirty="0">
            <a:solidFill>
              <a:srgbClr val="0C4581"/>
            </a:solidFill>
            <a:latin typeface="Verdana" panose="020B0604030504040204" pitchFamily="34" charset="0"/>
            <a:ea typeface="Verdana" panose="020B0604030504040204" pitchFamily="34" charset="0"/>
          </a:endParaRPr>
        </a:p>
      </dsp:txBody>
      <dsp:txXfrm>
        <a:off x="1084083" y="2953505"/>
        <a:ext cx="1405030" cy="872381"/>
      </dsp:txXfrm>
    </dsp:sp>
    <dsp:sp modelId="{E9F81480-23FA-48A2-A6DC-588B7D749D11}">
      <dsp:nvSpPr>
        <dsp:cNvPr id="0" name=""/>
        <dsp:cNvSpPr/>
      </dsp:nvSpPr>
      <dsp:spPr>
        <a:xfrm>
          <a:off x="2994" y="4123405"/>
          <a:ext cx="1459312" cy="926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4DA37D-D453-41C8-BB8B-239306873C0B}">
      <dsp:nvSpPr>
        <dsp:cNvPr id="0" name=""/>
        <dsp:cNvSpPr/>
      </dsp:nvSpPr>
      <dsp:spPr>
        <a:xfrm>
          <a:off x="165140" y="4277444"/>
          <a:ext cx="1459312" cy="9266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MX" sz="900" kern="1200" dirty="0">
              <a:solidFill>
                <a:srgbClr val="0C4581"/>
              </a:solidFill>
              <a:latin typeface="Verdana" panose="020B0604030504040204" pitchFamily="34" charset="0"/>
              <a:ea typeface="Verdana" panose="020B0604030504040204" pitchFamily="34" charset="0"/>
            </a:rPr>
            <a:t> Servicio primario: domestico</a:t>
          </a:r>
          <a:endParaRPr lang="es-CL" sz="900" kern="1200" dirty="0">
            <a:solidFill>
              <a:srgbClr val="0C4581"/>
            </a:solidFill>
            <a:latin typeface="Verdana" panose="020B0604030504040204" pitchFamily="34" charset="0"/>
            <a:ea typeface="Verdana" panose="020B0604030504040204" pitchFamily="34" charset="0"/>
          </a:endParaRPr>
        </a:p>
      </dsp:txBody>
      <dsp:txXfrm>
        <a:off x="192281" y="4304585"/>
        <a:ext cx="1405030" cy="872381"/>
      </dsp:txXfrm>
    </dsp:sp>
    <dsp:sp modelId="{572CF31B-61A9-44AA-BFC9-57E2FB2649F4}">
      <dsp:nvSpPr>
        <dsp:cNvPr id="0" name=""/>
        <dsp:cNvSpPr/>
      </dsp:nvSpPr>
      <dsp:spPr>
        <a:xfrm>
          <a:off x="1786598" y="4123405"/>
          <a:ext cx="1459312" cy="926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49443B-1656-4BFA-AA82-683DAD836C7C}">
      <dsp:nvSpPr>
        <dsp:cNvPr id="0" name=""/>
        <dsp:cNvSpPr/>
      </dsp:nvSpPr>
      <dsp:spPr>
        <a:xfrm>
          <a:off x="1948744" y="4277444"/>
          <a:ext cx="1459312" cy="9266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MX" sz="900" kern="1200" dirty="0">
              <a:solidFill>
                <a:srgbClr val="0C4581"/>
              </a:solidFill>
              <a:latin typeface="Verdana" panose="020B0604030504040204" pitchFamily="34" charset="0"/>
              <a:ea typeface="Verdana" panose="020B0604030504040204" pitchFamily="34" charset="0"/>
            </a:rPr>
            <a:t>Servicio secundario: actividades productivas y comerciales, sólo si se asegura el primero</a:t>
          </a:r>
          <a:endParaRPr lang="es-CL" sz="900" kern="1200" dirty="0">
            <a:solidFill>
              <a:srgbClr val="0C4581"/>
            </a:solidFill>
            <a:latin typeface="Verdana" panose="020B0604030504040204" pitchFamily="34" charset="0"/>
            <a:ea typeface="Verdana" panose="020B0604030504040204" pitchFamily="34" charset="0"/>
          </a:endParaRPr>
        </a:p>
      </dsp:txBody>
      <dsp:txXfrm>
        <a:off x="1975885" y="4304585"/>
        <a:ext cx="1405030" cy="872381"/>
      </dsp:txXfrm>
    </dsp:sp>
    <dsp:sp modelId="{EAFA34FC-4274-43C2-AF58-85E3FF063313}">
      <dsp:nvSpPr>
        <dsp:cNvPr id="0" name=""/>
        <dsp:cNvSpPr/>
      </dsp:nvSpPr>
      <dsp:spPr>
        <a:xfrm>
          <a:off x="5353805" y="1421246"/>
          <a:ext cx="1459312" cy="926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C98C37-123E-4937-8DB2-5CECD6DC97B8}">
      <dsp:nvSpPr>
        <dsp:cNvPr id="0" name=""/>
        <dsp:cNvSpPr/>
      </dsp:nvSpPr>
      <dsp:spPr>
        <a:xfrm>
          <a:off x="5515951" y="1575284"/>
          <a:ext cx="1459312" cy="9266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MX" sz="1200" kern="1200" dirty="0">
              <a:solidFill>
                <a:srgbClr val="0C4581"/>
              </a:solidFill>
            </a:rPr>
            <a:t>Aguas Servidas</a:t>
          </a:r>
          <a:endParaRPr lang="es-CL" sz="1200" kern="1200" dirty="0">
            <a:solidFill>
              <a:srgbClr val="0C4581"/>
            </a:solidFill>
          </a:endParaRPr>
        </a:p>
      </dsp:txBody>
      <dsp:txXfrm>
        <a:off x="5543092" y="1602425"/>
        <a:ext cx="1405030" cy="872381"/>
      </dsp:txXfrm>
    </dsp:sp>
    <dsp:sp modelId="{B8B8E91C-D2E1-4568-A4AC-03C107A035F5}">
      <dsp:nvSpPr>
        <dsp:cNvPr id="0" name=""/>
        <dsp:cNvSpPr/>
      </dsp:nvSpPr>
      <dsp:spPr>
        <a:xfrm>
          <a:off x="5353805" y="2772326"/>
          <a:ext cx="1459312" cy="926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E213F3-B9E9-4953-8EB9-387E541D939C}">
      <dsp:nvSpPr>
        <dsp:cNvPr id="0" name=""/>
        <dsp:cNvSpPr/>
      </dsp:nvSpPr>
      <dsp:spPr>
        <a:xfrm>
          <a:off x="5515951" y="2926364"/>
          <a:ext cx="1459312" cy="9266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MX" sz="900" kern="1200" dirty="0">
              <a:solidFill>
                <a:schemeClr val="accent5">
                  <a:lumMod val="75000"/>
                </a:schemeClr>
              </a:solidFill>
              <a:latin typeface="Verdana" panose="020B0604030504040204" pitchFamily="34" charset="0"/>
              <a:ea typeface="Verdana" panose="020B0604030504040204" pitchFamily="34" charset="0"/>
            </a:rPr>
            <a:t>Recolección, tratamiento y disposición final de aguas servidas para:</a:t>
          </a:r>
          <a:endParaRPr lang="es-CL" sz="900" kern="1200" dirty="0">
            <a:solidFill>
              <a:schemeClr val="accent5">
                <a:lumMod val="75000"/>
              </a:schemeClr>
            </a:solidFill>
            <a:latin typeface="Verdana" panose="020B0604030504040204" pitchFamily="34" charset="0"/>
            <a:ea typeface="Verdana" panose="020B0604030504040204" pitchFamily="34" charset="0"/>
          </a:endParaRPr>
        </a:p>
      </dsp:txBody>
      <dsp:txXfrm>
        <a:off x="5543092" y="2953505"/>
        <a:ext cx="1405030" cy="872381"/>
      </dsp:txXfrm>
    </dsp:sp>
    <dsp:sp modelId="{C475B4FD-1B01-4476-9A30-3C20D6723948}">
      <dsp:nvSpPr>
        <dsp:cNvPr id="0" name=""/>
        <dsp:cNvSpPr/>
      </dsp:nvSpPr>
      <dsp:spPr>
        <a:xfrm>
          <a:off x="3570202" y="4123405"/>
          <a:ext cx="1459312" cy="926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DDFDC5-9A1B-41DF-9640-79F82AC6CEBF}">
      <dsp:nvSpPr>
        <dsp:cNvPr id="0" name=""/>
        <dsp:cNvSpPr/>
      </dsp:nvSpPr>
      <dsp:spPr>
        <a:xfrm>
          <a:off x="3732347" y="4277444"/>
          <a:ext cx="1459312" cy="9266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MX" sz="900" kern="1200" dirty="0">
              <a:solidFill>
                <a:srgbClr val="0C4581"/>
              </a:solidFill>
              <a:latin typeface="Verdana" panose="020B0604030504040204" pitchFamily="34" charset="0"/>
              <a:ea typeface="Verdana" panose="020B0604030504040204" pitchFamily="34" charset="0"/>
            </a:rPr>
            <a:t>Servicio primario: domestico</a:t>
          </a:r>
          <a:endParaRPr lang="es-CL" sz="900" kern="1200" dirty="0">
            <a:solidFill>
              <a:srgbClr val="0C4581"/>
            </a:solidFill>
          </a:endParaRPr>
        </a:p>
      </dsp:txBody>
      <dsp:txXfrm>
        <a:off x="3759488" y="4304585"/>
        <a:ext cx="1405030" cy="872381"/>
      </dsp:txXfrm>
    </dsp:sp>
    <dsp:sp modelId="{44600CC1-E438-4BB8-A19B-5EA8D1F7B3C5}">
      <dsp:nvSpPr>
        <dsp:cNvPr id="0" name=""/>
        <dsp:cNvSpPr/>
      </dsp:nvSpPr>
      <dsp:spPr>
        <a:xfrm>
          <a:off x="5353805" y="4123405"/>
          <a:ext cx="1459312" cy="926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3A0050-0385-4C9C-98ED-1EA2A6510E35}">
      <dsp:nvSpPr>
        <dsp:cNvPr id="0" name=""/>
        <dsp:cNvSpPr/>
      </dsp:nvSpPr>
      <dsp:spPr>
        <a:xfrm>
          <a:off x="5515951" y="4277444"/>
          <a:ext cx="1459312" cy="9266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MX" sz="900" kern="1200" dirty="0">
              <a:solidFill>
                <a:srgbClr val="0C4581"/>
              </a:solidFill>
              <a:latin typeface="Verdana" panose="020B0604030504040204" pitchFamily="34" charset="0"/>
              <a:ea typeface="Verdana" panose="020B0604030504040204" pitchFamily="34" charset="0"/>
            </a:rPr>
            <a:t>Servicio secundario: </a:t>
          </a:r>
          <a:r>
            <a:rPr lang="es-CL" sz="900" kern="1200" dirty="0">
              <a:solidFill>
                <a:srgbClr val="0C4581"/>
              </a:solidFill>
              <a:latin typeface="Verdana" panose="020B0604030504040204" pitchFamily="34" charset="0"/>
              <a:ea typeface="Verdana" panose="020B0604030504040204" pitchFamily="34" charset="0"/>
            </a:rPr>
            <a:t>exceden del uso doméstico</a:t>
          </a:r>
          <a:r>
            <a:rPr lang="es-MX" sz="900" kern="1200" dirty="0">
              <a:solidFill>
                <a:srgbClr val="0C4581"/>
              </a:solidFill>
              <a:latin typeface="Verdana" panose="020B0604030504040204" pitchFamily="34" charset="0"/>
              <a:ea typeface="Verdana" panose="020B0604030504040204" pitchFamily="34" charset="0"/>
            </a:rPr>
            <a:t>, sólo si garantiza la cobertura del primero.</a:t>
          </a:r>
          <a:endParaRPr lang="es-CL" sz="900" kern="1200" dirty="0">
            <a:solidFill>
              <a:srgbClr val="0C4581"/>
            </a:solidFill>
          </a:endParaRPr>
        </a:p>
      </dsp:txBody>
      <dsp:txXfrm>
        <a:off x="5543092" y="4304585"/>
        <a:ext cx="1405030" cy="872381"/>
      </dsp:txXfrm>
    </dsp:sp>
    <dsp:sp modelId="{E13A997E-2E14-47EC-B448-F0DA9BA0A869}">
      <dsp:nvSpPr>
        <dsp:cNvPr id="0" name=""/>
        <dsp:cNvSpPr/>
      </dsp:nvSpPr>
      <dsp:spPr>
        <a:xfrm>
          <a:off x="7137409" y="4123405"/>
          <a:ext cx="1459312" cy="10710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A62983-DC1B-4766-BF74-1943B8F34E3F}">
      <dsp:nvSpPr>
        <dsp:cNvPr id="0" name=""/>
        <dsp:cNvSpPr/>
      </dsp:nvSpPr>
      <dsp:spPr>
        <a:xfrm>
          <a:off x="7299555" y="4277444"/>
          <a:ext cx="1459312" cy="10710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s-MX" sz="800" kern="1200" dirty="0">
              <a:solidFill>
                <a:srgbClr val="0C4581"/>
              </a:solidFill>
              <a:latin typeface="Verdana" panose="020B0604030504040204" pitchFamily="34" charset="0"/>
              <a:ea typeface="Verdana" panose="020B0604030504040204" pitchFamily="34" charset="0"/>
            </a:rPr>
            <a:t>La remoción de contaminantes antes de su descarga, debe cumplir con la normativa vigente: </a:t>
          </a:r>
          <a:r>
            <a:rPr lang="es-MX" sz="800" b="0" kern="1200" dirty="0">
              <a:solidFill>
                <a:srgbClr val="0C4581"/>
              </a:solidFill>
              <a:latin typeface="Verdana" panose="020B0604030504040204" pitchFamily="34" charset="0"/>
              <a:ea typeface="Verdana" panose="020B0604030504040204" pitchFamily="34" charset="0"/>
            </a:rPr>
            <a:t>DS90/2000, </a:t>
          </a:r>
          <a:r>
            <a:rPr lang="es-CL" sz="800" b="0" kern="1200" dirty="0">
              <a:solidFill>
                <a:srgbClr val="0C4581"/>
              </a:solidFill>
              <a:latin typeface="Verdana" panose="020B0604030504040204" pitchFamily="34" charset="0"/>
              <a:ea typeface="Verdana" panose="020B0604030504040204" pitchFamily="34" charset="0"/>
            </a:rPr>
            <a:t>DECRETO. N° 236/26, NCH 1.333 OF. 78, </a:t>
          </a:r>
          <a:r>
            <a:rPr lang="es-ES_tradnl" sz="800" b="0" kern="1200" dirty="0">
              <a:solidFill>
                <a:srgbClr val="0C4581"/>
              </a:solidFill>
              <a:latin typeface="Verdana" panose="020B0604030504040204" pitchFamily="34" charset="0"/>
              <a:ea typeface="Verdana" panose="020B0604030504040204" pitchFamily="34" charset="0"/>
            </a:rPr>
            <a:t>NCH 3.456 y DS46/2000.</a:t>
          </a:r>
          <a:endParaRPr lang="es-CL" sz="800" b="0" kern="1200" dirty="0">
            <a:solidFill>
              <a:srgbClr val="0C4581"/>
            </a:solidFill>
            <a:latin typeface="Verdana" panose="020B0604030504040204" pitchFamily="34" charset="0"/>
            <a:ea typeface="Verdana" panose="020B0604030504040204" pitchFamily="34" charset="0"/>
          </a:endParaRPr>
        </a:p>
      </dsp:txBody>
      <dsp:txXfrm>
        <a:off x="7330925" y="4308814"/>
        <a:ext cx="1396572" cy="10083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231A5-A508-48BA-BB88-800FC0383CB1}" type="datetimeFigureOut">
              <a:rPr lang="pt-BR" smtClean="0"/>
              <a:t>21/11/2024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40EBDB-75B5-49E7-B9C0-E1C2660761B4}" type="slidenum">
              <a:rPr lang="pt-BR" smtClean="0"/>
              <a:t>‹Nº›</a:t>
            </a:fld>
            <a:endParaRPr lang="pt-BR"/>
          </a:p>
        </p:txBody>
      </p:sp>
    </p:spTree>
    <p:extLst>
      <p:ext uri="{BB962C8B-B14F-4D97-AF65-F5344CB8AC3E}">
        <p14:creationId xmlns:p14="http://schemas.microsoft.com/office/powerpoint/2010/main" val="1912925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7677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L" altLang="es-CL"/>
          </a:p>
        </p:txBody>
      </p:sp>
      <p:sp>
        <p:nvSpPr>
          <p:cNvPr id="17412"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fld id="{C69C0B5E-81B1-40D7-ABDC-300F7A5D2478}" type="slidenum">
              <a:rPr lang="es-CL" altLang="es-CL" smtClean="0">
                <a:solidFill>
                  <a:srgbClr val="000000"/>
                </a:solidFill>
              </a:rPr>
              <a:pPr eaLnBrk="1" hangingPunct="1"/>
              <a:t>14</a:t>
            </a:fld>
            <a:endParaRPr lang="es-CL" altLang="es-CL">
              <a:solidFill>
                <a:srgbClr val="000000"/>
              </a:solidFill>
            </a:endParaRPr>
          </a:p>
        </p:txBody>
      </p:sp>
    </p:spTree>
    <p:extLst>
      <p:ext uri="{BB962C8B-B14F-4D97-AF65-F5344CB8AC3E}">
        <p14:creationId xmlns:p14="http://schemas.microsoft.com/office/powerpoint/2010/main" val="2846057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13404FE3-0664-4AFF-B9BA-6F0D221C144E}" type="datetime1">
              <a:rPr lang="pt-BR" smtClean="0"/>
              <a:t>21/11/2024</a:t>
            </a:fld>
            <a:endParaRPr lang="pt-BR"/>
          </a:p>
        </p:txBody>
      </p:sp>
      <p:sp>
        <p:nvSpPr>
          <p:cNvPr id="5" name="Espaço Reservado para Rodapé 4"/>
          <p:cNvSpPr>
            <a:spLocks noGrp="1"/>
          </p:cNvSpPr>
          <p:nvPr>
            <p:ph type="ftr" sz="quarter" idx="11"/>
          </p:nvPr>
        </p:nvSpPr>
        <p:spPr/>
        <p:txBody>
          <a:bodyPr/>
          <a:lstStyle/>
          <a:p>
            <a:r>
              <a:rPr lang="pt-BR"/>
              <a:t>apoio</a:t>
            </a:r>
          </a:p>
        </p:txBody>
      </p:sp>
      <p:sp>
        <p:nvSpPr>
          <p:cNvPr id="6" name="Espaço Reservado para Número de Slide 5"/>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155101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B21BFF69-0FE6-4F30-88FD-983A0D9882B1}" type="datetime1">
              <a:rPr lang="pt-BR" smtClean="0"/>
              <a:t>21/11/2024</a:t>
            </a:fld>
            <a:endParaRPr lang="pt-BR"/>
          </a:p>
        </p:txBody>
      </p:sp>
      <p:sp>
        <p:nvSpPr>
          <p:cNvPr id="5" name="Espaço Reservado para Rodapé 4"/>
          <p:cNvSpPr>
            <a:spLocks noGrp="1"/>
          </p:cNvSpPr>
          <p:nvPr>
            <p:ph type="ftr" sz="quarter" idx="11"/>
          </p:nvPr>
        </p:nvSpPr>
        <p:spPr/>
        <p:txBody>
          <a:bodyPr/>
          <a:lstStyle/>
          <a:p>
            <a:r>
              <a:rPr lang="pt-BR"/>
              <a:t>apoio</a:t>
            </a:r>
          </a:p>
        </p:txBody>
      </p:sp>
      <p:sp>
        <p:nvSpPr>
          <p:cNvPr id="6" name="Espaço Reservado para Número de Slide 5"/>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556403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C4B7F6E3-DAB7-4C07-A445-166BA321174E}" type="datetime1">
              <a:rPr lang="pt-BR" smtClean="0"/>
              <a:t>21/11/2024</a:t>
            </a:fld>
            <a:endParaRPr lang="pt-BR"/>
          </a:p>
        </p:txBody>
      </p:sp>
      <p:sp>
        <p:nvSpPr>
          <p:cNvPr id="5" name="Espaço Reservado para Rodapé 4"/>
          <p:cNvSpPr>
            <a:spLocks noGrp="1"/>
          </p:cNvSpPr>
          <p:nvPr>
            <p:ph type="ftr" sz="quarter" idx="11"/>
          </p:nvPr>
        </p:nvSpPr>
        <p:spPr/>
        <p:txBody>
          <a:bodyPr/>
          <a:lstStyle/>
          <a:p>
            <a:r>
              <a:rPr lang="pt-BR"/>
              <a:t>apoio</a:t>
            </a:r>
          </a:p>
        </p:txBody>
      </p:sp>
      <p:sp>
        <p:nvSpPr>
          <p:cNvPr id="6" name="Espaço Reservado para Número de Slide 5"/>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112153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F9C26719-7CAC-41FB-ABD7-62D530496700}" type="datetime1">
              <a:rPr lang="pt-BR" smtClean="0"/>
              <a:t>21/11/2024</a:t>
            </a:fld>
            <a:endParaRPr lang="pt-BR"/>
          </a:p>
        </p:txBody>
      </p:sp>
      <p:sp>
        <p:nvSpPr>
          <p:cNvPr id="6" name="Espaço Reservado para Rodapé 5"/>
          <p:cNvSpPr>
            <a:spLocks noGrp="1"/>
          </p:cNvSpPr>
          <p:nvPr>
            <p:ph type="ftr" sz="quarter" idx="11"/>
          </p:nvPr>
        </p:nvSpPr>
        <p:spPr/>
        <p:txBody>
          <a:bodyPr/>
          <a:lstStyle/>
          <a:p>
            <a:r>
              <a:rPr lang="pt-BR"/>
              <a:t>apoio</a:t>
            </a:r>
          </a:p>
        </p:txBody>
      </p:sp>
      <p:sp>
        <p:nvSpPr>
          <p:cNvPr id="7" name="Espaço Reservado para Número de Slide 6"/>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4170602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90EADC5-B7FE-4529-8961-62ABD522E285}" type="datetime1">
              <a:rPr lang="pt-BR" smtClean="0"/>
              <a:t>21/11/2024</a:t>
            </a:fld>
            <a:endParaRPr lang="pt-BR"/>
          </a:p>
        </p:txBody>
      </p:sp>
      <p:sp>
        <p:nvSpPr>
          <p:cNvPr id="8" name="Espaço Reservado para Rodapé 7"/>
          <p:cNvSpPr>
            <a:spLocks noGrp="1"/>
          </p:cNvSpPr>
          <p:nvPr>
            <p:ph type="ftr" sz="quarter" idx="11"/>
          </p:nvPr>
        </p:nvSpPr>
        <p:spPr/>
        <p:txBody>
          <a:bodyPr/>
          <a:lstStyle/>
          <a:p>
            <a:r>
              <a:rPr lang="pt-BR"/>
              <a:t>apoio</a:t>
            </a:r>
          </a:p>
        </p:txBody>
      </p:sp>
      <p:sp>
        <p:nvSpPr>
          <p:cNvPr id="9" name="Espaço Reservado para Número de Slide 8"/>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172685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35376C33-23CF-4140-AC20-71DF024E34FF}" type="datetime1">
              <a:rPr lang="pt-BR" smtClean="0"/>
              <a:t>21/11/2024</a:t>
            </a:fld>
            <a:endParaRPr lang="pt-BR"/>
          </a:p>
        </p:txBody>
      </p:sp>
      <p:sp>
        <p:nvSpPr>
          <p:cNvPr id="4" name="Espaço Reservado para Rodapé 3"/>
          <p:cNvSpPr>
            <a:spLocks noGrp="1"/>
          </p:cNvSpPr>
          <p:nvPr>
            <p:ph type="ftr" sz="quarter" idx="11"/>
          </p:nvPr>
        </p:nvSpPr>
        <p:spPr/>
        <p:txBody>
          <a:bodyPr/>
          <a:lstStyle/>
          <a:p>
            <a:r>
              <a:rPr lang="pt-BR"/>
              <a:t>apoio</a:t>
            </a:r>
          </a:p>
        </p:txBody>
      </p:sp>
      <p:sp>
        <p:nvSpPr>
          <p:cNvPr id="5" name="Espaço Reservado para Número de Slide 4"/>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044879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51BE7F25-2947-4F7E-A2FC-C66DC060BD7D}" type="datetime1">
              <a:rPr lang="pt-BR" smtClean="0"/>
              <a:t>21/11/2024</a:t>
            </a:fld>
            <a:endParaRPr lang="pt-BR"/>
          </a:p>
        </p:txBody>
      </p:sp>
      <p:sp>
        <p:nvSpPr>
          <p:cNvPr id="3" name="Espaço Reservado para Rodapé 2"/>
          <p:cNvSpPr>
            <a:spLocks noGrp="1"/>
          </p:cNvSpPr>
          <p:nvPr>
            <p:ph type="ftr" sz="quarter" idx="11"/>
          </p:nvPr>
        </p:nvSpPr>
        <p:spPr/>
        <p:txBody>
          <a:bodyPr/>
          <a:lstStyle/>
          <a:p>
            <a:r>
              <a:rPr lang="pt-BR"/>
              <a:t>apoio</a:t>
            </a:r>
          </a:p>
        </p:txBody>
      </p:sp>
      <p:sp>
        <p:nvSpPr>
          <p:cNvPr id="4" name="Espaço Reservado para Número de Slide 3"/>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2409282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987CF704-CF47-4A41-A110-410189633ACE}" type="datetime1">
              <a:rPr lang="pt-BR" smtClean="0"/>
              <a:t>21/11/2024</a:t>
            </a:fld>
            <a:endParaRPr lang="pt-BR"/>
          </a:p>
        </p:txBody>
      </p:sp>
      <p:sp>
        <p:nvSpPr>
          <p:cNvPr id="6" name="Espaço Reservado para Rodapé 5"/>
          <p:cNvSpPr>
            <a:spLocks noGrp="1"/>
          </p:cNvSpPr>
          <p:nvPr>
            <p:ph type="ftr" sz="quarter" idx="11"/>
          </p:nvPr>
        </p:nvSpPr>
        <p:spPr/>
        <p:txBody>
          <a:bodyPr/>
          <a:lstStyle/>
          <a:p>
            <a:r>
              <a:rPr lang="pt-BR"/>
              <a:t>apoio</a:t>
            </a:r>
          </a:p>
        </p:txBody>
      </p:sp>
      <p:sp>
        <p:nvSpPr>
          <p:cNvPr id="7" name="Espaço Reservado para Número de Slide 6"/>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079479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70A06866-E872-4BE7-BB3A-EB5C6D431263}" type="datetime1">
              <a:rPr lang="pt-BR" smtClean="0"/>
              <a:t>21/11/2024</a:t>
            </a:fld>
            <a:endParaRPr lang="pt-BR"/>
          </a:p>
        </p:txBody>
      </p:sp>
      <p:sp>
        <p:nvSpPr>
          <p:cNvPr id="6" name="Espaço Reservado para Rodapé 5"/>
          <p:cNvSpPr>
            <a:spLocks noGrp="1"/>
          </p:cNvSpPr>
          <p:nvPr>
            <p:ph type="ftr" sz="quarter" idx="11"/>
          </p:nvPr>
        </p:nvSpPr>
        <p:spPr/>
        <p:txBody>
          <a:bodyPr/>
          <a:lstStyle/>
          <a:p>
            <a:r>
              <a:rPr lang="pt-BR"/>
              <a:t>apoio</a:t>
            </a:r>
          </a:p>
        </p:txBody>
      </p:sp>
      <p:sp>
        <p:nvSpPr>
          <p:cNvPr id="7" name="Espaço Reservado para Número de Slide 6"/>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1707004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965A6FE-DD10-42B4-9585-CFA19C6CF16C}" type="datetime1">
              <a:rPr lang="pt-BR" smtClean="0"/>
              <a:t>21/11/2024</a:t>
            </a:fld>
            <a:endParaRPr lang="pt-BR"/>
          </a:p>
        </p:txBody>
      </p:sp>
      <p:sp>
        <p:nvSpPr>
          <p:cNvPr id="5" name="Espaço Reservado para Rodapé 4"/>
          <p:cNvSpPr>
            <a:spLocks noGrp="1"/>
          </p:cNvSpPr>
          <p:nvPr>
            <p:ph type="ftr" sz="quarter" idx="11"/>
          </p:nvPr>
        </p:nvSpPr>
        <p:spPr/>
        <p:txBody>
          <a:bodyPr/>
          <a:lstStyle/>
          <a:p>
            <a:r>
              <a:rPr lang="pt-BR"/>
              <a:t>apoio</a:t>
            </a:r>
          </a:p>
        </p:txBody>
      </p:sp>
      <p:sp>
        <p:nvSpPr>
          <p:cNvPr id="6" name="Espaço Reservado para Número de Slide 5"/>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2439258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A7B92951-DFE4-4ED7-892E-6DAC123AA863}" type="datetime1">
              <a:rPr lang="pt-BR" smtClean="0"/>
              <a:t>21/11/2024</a:t>
            </a:fld>
            <a:endParaRPr lang="pt-BR"/>
          </a:p>
        </p:txBody>
      </p:sp>
      <p:sp>
        <p:nvSpPr>
          <p:cNvPr id="5" name="Espaço Reservado para Rodapé 4"/>
          <p:cNvSpPr>
            <a:spLocks noGrp="1"/>
          </p:cNvSpPr>
          <p:nvPr>
            <p:ph type="ftr" sz="quarter" idx="11"/>
          </p:nvPr>
        </p:nvSpPr>
        <p:spPr/>
        <p:txBody>
          <a:bodyPr/>
          <a:lstStyle/>
          <a:p>
            <a:r>
              <a:rPr lang="pt-BR"/>
              <a:t>apoio</a:t>
            </a:r>
          </a:p>
        </p:txBody>
      </p:sp>
      <p:sp>
        <p:nvSpPr>
          <p:cNvPr id="6" name="Espaço Reservado para Número de Slide 5"/>
          <p:cNvSpPr>
            <a:spLocks noGrp="1"/>
          </p:cNvSpPr>
          <p:nvPr>
            <p:ph type="sldNum" sz="quarter" idx="12"/>
          </p:nvPr>
        </p:nvSpPr>
        <p:spPr/>
        <p:txBody>
          <a:bodyPr/>
          <a:lstStyle/>
          <a:p>
            <a:fld id="{3F2379B0-20DF-45B7-9AE4-E8DCADDC2059}" type="slidenum">
              <a:rPr lang="pt-BR" smtClean="0"/>
              <a:t>‹Nº›</a:t>
            </a:fld>
            <a:endParaRPr lang="pt-BR"/>
          </a:p>
        </p:txBody>
      </p:sp>
    </p:spTree>
    <p:extLst>
      <p:ext uri="{BB962C8B-B14F-4D97-AF65-F5344CB8AC3E}">
        <p14:creationId xmlns:p14="http://schemas.microsoft.com/office/powerpoint/2010/main" val="440458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Blank">
    <p:spTree>
      <p:nvGrpSpPr>
        <p:cNvPr id="1" name=""/>
        <p:cNvGrpSpPr/>
        <p:nvPr/>
      </p:nvGrpSpPr>
      <p:grpSpPr>
        <a:xfrm>
          <a:off x="0" y="0"/>
          <a:ext cx="0" cy="0"/>
          <a:chOff x="0" y="0"/>
          <a:chExt cx="0" cy="0"/>
        </a:xfrm>
      </p:grpSpPr>
      <p:sp>
        <p:nvSpPr>
          <p:cNvPr id="2" name="Holder 2"/>
          <p:cNvSpPr>
            <a:spLocks noGrp="1"/>
          </p:cNvSpPr>
          <p:nvPr>
            <p:ph type="ftr" sz="quarter" idx="10"/>
          </p:nvPr>
        </p:nvSpPr>
        <p:spPr/>
        <p:txBody>
          <a:bodyPr lIns="0" tIns="0" rIns="0" bIns="0"/>
          <a:lstStyle>
            <a:lvl1pPr algn="ctr">
              <a:defRPr>
                <a:solidFill>
                  <a:schemeClr val="tx1">
                    <a:tint val="75000"/>
                  </a:schemeClr>
                </a:solidFill>
              </a:defRPr>
            </a:lvl1pPr>
          </a:lstStyle>
          <a:p>
            <a:pPr>
              <a:defRPr/>
            </a:pPr>
            <a:endParaRPr/>
          </a:p>
        </p:txBody>
      </p:sp>
      <p:sp>
        <p:nvSpPr>
          <p:cNvPr id="3" name="Holder 3"/>
          <p:cNvSpPr>
            <a:spLocks noGrp="1"/>
          </p:cNvSpPr>
          <p:nvPr>
            <p:ph type="dt" sz="half" idx="11"/>
          </p:nvPr>
        </p:nvSpPr>
        <p:spPr/>
        <p:txBody>
          <a:bodyPr lIns="0" tIns="0" rIns="0" bIns="0"/>
          <a:lstStyle>
            <a:lvl1pPr algn="l">
              <a:defRPr>
                <a:solidFill>
                  <a:schemeClr val="tx1">
                    <a:tint val="75000"/>
                  </a:schemeClr>
                </a:solidFill>
              </a:defRPr>
            </a:lvl1pPr>
          </a:lstStyle>
          <a:p>
            <a:pPr>
              <a:defRPr/>
            </a:pPr>
            <a:fld id="{23735D13-38DD-4F02-959F-4CBBDE14D0C1}" type="datetimeFigureOut">
              <a:rPr lang="en-US"/>
              <a:pPr>
                <a:defRPr/>
              </a:pPr>
              <a:t>11/21/2024</a:t>
            </a:fld>
            <a:endParaRPr lang="en-US"/>
          </a:p>
        </p:txBody>
      </p:sp>
      <p:sp>
        <p:nvSpPr>
          <p:cNvPr id="4" name="Holder 4"/>
          <p:cNvSpPr>
            <a:spLocks noGrp="1"/>
          </p:cNvSpPr>
          <p:nvPr>
            <p:ph type="sldNum" sz="quarter" idx="12"/>
          </p:nvPr>
        </p:nvSpPr>
        <p:spPr/>
        <p:txBody>
          <a:bodyPr lIns="0" tIns="0" rIns="0" bIns="0"/>
          <a:lstStyle>
            <a:lvl1pPr algn="r">
              <a:defRPr>
                <a:solidFill>
                  <a:schemeClr val="tx1">
                    <a:tint val="75000"/>
                  </a:schemeClr>
                </a:solidFill>
              </a:defRPr>
            </a:lvl1pPr>
          </a:lstStyle>
          <a:p>
            <a:pPr>
              <a:defRPr/>
            </a:pPr>
            <a:fld id="{072B9965-4678-4136-807A-4799527ABCAE}" type="slidenum">
              <a:rPr/>
              <a:pPr>
                <a:defRPr/>
              </a:pPr>
              <a:t>‹Nº›</a:t>
            </a:fld>
            <a:endParaRPr/>
          </a:p>
        </p:txBody>
      </p:sp>
    </p:spTree>
    <p:extLst>
      <p:ext uri="{BB962C8B-B14F-4D97-AF65-F5344CB8AC3E}">
        <p14:creationId xmlns:p14="http://schemas.microsoft.com/office/powerpoint/2010/main" val="981369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Dos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79EC74-3BED-0EC0-A81D-ABF62D8EA302}"/>
              </a:ext>
            </a:extLst>
          </p:cNvPr>
          <p:cNvSpPr>
            <a:spLocks noGrp="1"/>
          </p:cNvSpPr>
          <p:nvPr>
            <p:ph sz="half" idx="1"/>
          </p:nvPr>
        </p:nvSpPr>
        <p:spPr>
          <a:xfrm>
            <a:off x="838200" y="1485090"/>
            <a:ext cx="5181600" cy="4351338"/>
          </a:xfrm>
        </p:spPr>
        <p:txBody>
          <a:bodyPr/>
          <a:lstStyle/>
          <a:p>
            <a:pPr lvl="0"/>
            <a:endParaRPr lang="es-CL" dirty="0"/>
          </a:p>
        </p:txBody>
      </p:sp>
      <p:sp>
        <p:nvSpPr>
          <p:cNvPr id="11" name="Marcador de texto 9">
            <a:extLst>
              <a:ext uri="{FF2B5EF4-FFF2-40B4-BE49-F238E27FC236}">
                <a16:creationId xmlns:a16="http://schemas.microsoft.com/office/drawing/2014/main" id="{FFDD4098-A489-3EDD-9C9D-BD18C956122D}"/>
              </a:ext>
            </a:extLst>
          </p:cNvPr>
          <p:cNvSpPr>
            <a:spLocks noGrp="1"/>
          </p:cNvSpPr>
          <p:nvPr>
            <p:ph type="body" sz="quarter" idx="11"/>
          </p:nvPr>
        </p:nvSpPr>
        <p:spPr>
          <a:xfrm>
            <a:off x="6172200" y="1484313"/>
            <a:ext cx="5181600" cy="4351337"/>
          </a:xfrm>
        </p:spPr>
        <p:txBody>
          <a:bodyPr/>
          <a:lstStyle>
            <a:lvl1pPr>
              <a:defRPr sz="2400">
                <a:solidFill>
                  <a:srgbClr val="0C4581"/>
                </a:solidFill>
              </a:defRPr>
            </a:lvl1pPr>
            <a:lvl2pPr>
              <a:defRPr sz="2000">
                <a:solidFill>
                  <a:srgbClr val="0C4581"/>
                </a:solidFill>
              </a:defRPr>
            </a:lvl2pPr>
            <a:lvl3pPr>
              <a:defRPr sz="1800">
                <a:solidFill>
                  <a:srgbClr val="0C4581"/>
                </a:solidFill>
              </a:defRPr>
            </a:lvl3pPr>
            <a:lvl4pPr>
              <a:defRPr sz="1600">
                <a:solidFill>
                  <a:srgbClr val="0C4581"/>
                </a:solidFill>
              </a:defRPr>
            </a:lvl4pPr>
            <a:lvl5pPr>
              <a:defRPr sz="1600">
                <a:solidFill>
                  <a:srgbClr val="0C4581"/>
                </a:solidFill>
              </a:defRPr>
            </a:lvl5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endParaRPr lang="es-CL" dirty="0"/>
          </a:p>
        </p:txBody>
      </p:sp>
      <p:sp>
        <p:nvSpPr>
          <p:cNvPr id="12" name="Marcador de texto 2">
            <a:extLst>
              <a:ext uri="{FF2B5EF4-FFF2-40B4-BE49-F238E27FC236}">
                <a16:creationId xmlns:a16="http://schemas.microsoft.com/office/drawing/2014/main" id="{D3881AA8-46B6-8B1C-2BFD-E829BBDBE929}"/>
              </a:ext>
            </a:extLst>
          </p:cNvPr>
          <p:cNvSpPr>
            <a:spLocks noGrp="1"/>
          </p:cNvSpPr>
          <p:nvPr>
            <p:ph type="body" idx="12" hasCustomPrompt="1"/>
          </p:nvPr>
        </p:nvSpPr>
        <p:spPr>
          <a:xfrm>
            <a:off x="831850" y="623078"/>
            <a:ext cx="10515600" cy="518388"/>
          </a:xfrm>
        </p:spPr>
        <p:txBody>
          <a:bodyPr>
            <a:normAutofit/>
          </a:bodyPr>
          <a:lstStyle>
            <a:lvl1pPr marL="0" indent="0">
              <a:buNone/>
              <a:defRPr sz="4000" b="1" i="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dirty="0"/>
              <a:t>Título de lámina</a:t>
            </a:r>
          </a:p>
        </p:txBody>
      </p:sp>
    </p:spTree>
    <p:extLst>
      <p:ext uri="{BB962C8B-B14F-4D97-AF65-F5344CB8AC3E}">
        <p14:creationId xmlns:p14="http://schemas.microsoft.com/office/powerpoint/2010/main" val="21080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4_Lámina interior_op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481A2E76-457B-7287-B7E9-E9E0C0329FCC}"/>
              </a:ext>
            </a:extLst>
          </p:cNvPr>
          <p:cNvSpPr>
            <a:spLocks noGrp="1"/>
          </p:cNvSpPr>
          <p:nvPr>
            <p:ph type="body" idx="1" hasCustomPrompt="1"/>
          </p:nvPr>
        </p:nvSpPr>
        <p:spPr>
          <a:xfrm>
            <a:off x="831850" y="623078"/>
            <a:ext cx="10515600" cy="518388"/>
          </a:xfrm>
        </p:spPr>
        <p:txBody>
          <a:bodyPr>
            <a:normAutofit/>
          </a:bodyPr>
          <a:lstStyle>
            <a:lvl1pPr marL="0" indent="0">
              <a:buNone/>
              <a:defRPr sz="4000" b="1" i="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Título de lámina</a:t>
            </a:r>
          </a:p>
        </p:txBody>
      </p:sp>
      <p:sp>
        <p:nvSpPr>
          <p:cNvPr id="13" name="Marcador de texto 12">
            <a:extLst>
              <a:ext uri="{FF2B5EF4-FFF2-40B4-BE49-F238E27FC236}">
                <a16:creationId xmlns:a16="http://schemas.microsoft.com/office/drawing/2014/main" id="{98520361-BD56-4E8E-9CB5-6FC8EDEDDB91}"/>
              </a:ext>
            </a:extLst>
          </p:cNvPr>
          <p:cNvSpPr>
            <a:spLocks noGrp="1"/>
          </p:cNvSpPr>
          <p:nvPr>
            <p:ph type="body" sz="quarter" idx="16" hasCustomPrompt="1"/>
          </p:nvPr>
        </p:nvSpPr>
        <p:spPr>
          <a:xfrm>
            <a:off x="3821113" y="1991656"/>
            <a:ext cx="7569200" cy="3584575"/>
          </a:xfrm>
        </p:spPr>
        <p:txBody>
          <a:bodyPr/>
          <a:lstStyle>
            <a:lvl1pPr marL="0" indent="0">
              <a:buNone/>
              <a:defRPr sz="2000">
                <a:solidFill>
                  <a:srgbClr val="0C4581"/>
                </a:solidFill>
              </a:defRPr>
            </a:lvl1pPr>
          </a:lstStyle>
          <a:p>
            <a:pPr lvl="0"/>
            <a:r>
              <a:rPr lang="es-MX"/>
              <a:t>Texto de lámina. Lorem ipsum dolor sit amet.</a:t>
            </a:r>
            <a:endParaRPr lang="es-CL"/>
          </a:p>
        </p:txBody>
      </p:sp>
    </p:spTree>
    <p:extLst>
      <p:ext uri="{BB962C8B-B14F-4D97-AF65-F5344CB8AC3E}">
        <p14:creationId xmlns:p14="http://schemas.microsoft.com/office/powerpoint/2010/main" val="3571791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A5F798-F4C4-4809-A187-FE9F6AC507A4}" type="datetime1">
              <a:rPr lang="pt-BR" smtClean="0"/>
              <a:t>21/11/2024</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BR"/>
              <a:t>apoio</a:t>
            </a: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2379B0-20DF-45B7-9AE4-E8DCADDC2059}" type="slidenum">
              <a:rPr lang="pt-BR" smtClean="0"/>
              <a:t>‹Nº›</a:t>
            </a:fld>
            <a:endParaRPr lang="pt-BR"/>
          </a:p>
        </p:txBody>
      </p:sp>
    </p:spTree>
    <p:extLst>
      <p:ext uri="{BB962C8B-B14F-4D97-AF65-F5344CB8AC3E}">
        <p14:creationId xmlns:p14="http://schemas.microsoft.com/office/powerpoint/2010/main" val="1643827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5.jpg"/><Relationship Id="rId7" Type="http://schemas.openxmlformats.org/officeDocument/2006/relationships/diagramLayout" Target="../diagrams/layout1.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Data" Target="../diagrams/data1.xml"/><Relationship Id="rId11" Type="http://schemas.openxmlformats.org/officeDocument/2006/relationships/image" Target="../media/image8.png"/><Relationship Id="rId5" Type="http://schemas.openxmlformats.org/officeDocument/2006/relationships/image" Target="../media/image17.png"/><Relationship Id="rId10" Type="http://schemas.microsoft.com/office/2007/relationships/diagramDrawing" Target="../diagrams/drawing1.xml"/><Relationship Id="rId4" Type="http://schemas.openxmlformats.org/officeDocument/2006/relationships/image" Target="../media/image16.png"/><Relationship Id="rId9" Type="http://schemas.openxmlformats.org/officeDocument/2006/relationships/diagramColors" Target="../diagrams/colors1.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24.emf"/><Relationship Id="rId13" Type="http://schemas.openxmlformats.org/officeDocument/2006/relationships/image" Target="../media/image29.emf"/><Relationship Id="rId18" Type="http://schemas.openxmlformats.org/officeDocument/2006/relationships/image" Target="../media/image34.emf"/><Relationship Id="rId3" Type="http://schemas.openxmlformats.org/officeDocument/2006/relationships/image" Target="../media/image19.emf"/><Relationship Id="rId21" Type="http://schemas.openxmlformats.org/officeDocument/2006/relationships/image" Target="../media/image37.emf"/><Relationship Id="rId7" Type="http://schemas.openxmlformats.org/officeDocument/2006/relationships/image" Target="../media/image23.emf"/><Relationship Id="rId12" Type="http://schemas.openxmlformats.org/officeDocument/2006/relationships/image" Target="../media/image28.emf"/><Relationship Id="rId17" Type="http://schemas.openxmlformats.org/officeDocument/2006/relationships/image" Target="../media/image33.emf"/><Relationship Id="rId2" Type="http://schemas.openxmlformats.org/officeDocument/2006/relationships/notesSlide" Target="../notesSlides/notesSlide2.xml"/><Relationship Id="rId16" Type="http://schemas.openxmlformats.org/officeDocument/2006/relationships/image" Target="../media/image32.emf"/><Relationship Id="rId20" Type="http://schemas.openxmlformats.org/officeDocument/2006/relationships/image" Target="../media/image36.emf"/><Relationship Id="rId1" Type="http://schemas.openxmlformats.org/officeDocument/2006/relationships/slideLayout" Target="../slideLayouts/slideLayout12.xml"/><Relationship Id="rId6" Type="http://schemas.openxmlformats.org/officeDocument/2006/relationships/image" Target="../media/image22.emf"/><Relationship Id="rId11" Type="http://schemas.openxmlformats.org/officeDocument/2006/relationships/image" Target="../media/image27.emf"/><Relationship Id="rId5" Type="http://schemas.openxmlformats.org/officeDocument/2006/relationships/image" Target="../media/image21.emf"/><Relationship Id="rId15" Type="http://schemas.openxmlformats.org/officeDocument/2006/relationships/image" Target="../media/image31.emf"/><Relationship Id="rId10" Type="http://schemas.openxmlformats.org/officeDocument/2006/relationships/image" Target="../media/image26.emf"/><Relationship Id="rId19" Type="http://schemas.openxmlformats.org/officeDocument/2006/relationships/image" Target="../media/image35.emf"/><Relationship Id="rId4" Type="http://schemas.openxmlformats.org/officeDocument/2006/relationships/image" Target="../media/image20.emf"/><Relationship Id="rId9" Type="http://schemas.openxmlformats.org/officeDocument/2006/relationships/image" Target="../media/image25.emf"/><Relationship Id="rId14" Type="http://schemas.openxmlformats.org/officeDocument/2006/relationships/image" Target="../media/image30.emf"/><Relationship Id="rId22"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Layout" Target="../diagrams/layout2.xml"/><Relationship Id="rId7" Type="http://schemas.openxmlformats.org/officeDocument/2006/relationships/image" Target="../media/image41.png"/><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6.png"/><Relationship Id="rId9"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8" Type="http://schemas.openxmlformats.org/officeDocument/2006/relationships/image" Target="../media/image52.emf"/><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1240441"/>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002060"/>
              </a:solidFill>
            </a:endParaRPr>
          </a:p>
        </p:txBody>
      </p:sp>
      <p:pic>
        <p:nvPicPr>
          <p:cNvPr id="7" name="Espaço Reservado para Conteúdo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44818" y="6254664"/>
            <a:ext cx="561136" cy="349151"/>
          </a:xfrm>
        </p:spPr>
      </p:pic>
      <p:sp>
        <p:nvSpPr>
          <p:cNvPr id="17" name="CuadroTexto 16">
            <a:extLst>
              <a:ext uri="{FF2B5EF4-FFF2-40B4-BE49-F238E27FC236}">
                <a16:creationId xmlns:a16="http://schemas.microsoft.com/office/drawing/2014/main" id="{E2B8C75C-58F6-1904-C19C-6D97BF144764}"/>
              </a:ext>
            </a:extLst>
          </p:cNvPr>
          <p:cNvSpPr txBox="1"/>
          <p:nvPr/>
        </p:nvSpPr>
        <p:spPr>
          <a:xfrm>
            <a:off x="341194" y="1250374"/>
            <a:ext cx="11491414" cy="2862322"/>
          </a:xfrm>
          <a:prstGeom prst="rect">
            <a:avLst/>
          </a:prstGeom>
          <a:noFill/>
        </p:spPr>
        <p:txBody>
          <a:bodyPr wrap="square" rtlCol="0">
            <a:spAutoFit/>
          </a:bodyPr>
          <a:lstStyle/>
          <a:p>
            <a:pPr algn="ctr"/>
            <a:r>
              <a:rPr lang="es-ES" sz="32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Situación Actual del Saneamiento Rural en Chile: Alternativas Sustentables y Estrategias de Gestión para el </a:t>
            </a:r>
            <a:r>
              <a:rPr lang="es-ES" sz="3200" b="1" dirty="0" err="1">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Reuso</a:t>
            </a:r>
            <a:endParaRPr lang="es-ES" sz="32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a:p>
            <a:pPr algn="ctr"/>
            <a:endParaRPr lang="es-MX" sz="32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a:p>
            <a:pPr algn="ctr">
              <a:spcBef>
                <a:spcPct val="0"/>
              </a:spcBef>
            </a:pPr>
            <a:r>
              <a:rPr lang="es-MX"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Subdirección de Servicios Sanitarios Rurales</a:t>
            </a:r>
          </a:p>
          <a:p>
            <a:pPr algn="ctr">
              <a:spcBef>
                <a:spcPct val="0"/>
              </a:spcBef>
            </a:pPr>
            <a:r>
              <a:rPr lang="es-CL" dirty="0">
                <a:solidFill>
                  <a:schemeClr val="accent5">
                    <a:lumMod val="75000"/>
                  </a:schemeClr>
                </a:solidFill>
                <a:latin typeface="Verdana" panose="020B0604030504040204" pitchFamily="34" charset="0"/>
                <a:ea typeface="Verdana" panose="020B0604030504040204" pitchFamily="34" charset="0"/>
              </a:rPr>
              <a:t>Dirección de Obras Hidráulicas</a:t>
            </a:r>
          </a:p>
          <a:p>
            <a:pPr algn="ctr">
              <a:spcBef>
                <a:spcPct val="0"/>
              </a:spcBef>
            </a:pPr>
            <a:endParaRPr lang="es-CL" sz="16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 name="Espaço Reservado para Rodapé 5"/>
          <p:cNvSpPr>
            <a:spLocks noGrp="1"/>
          </p:cNvSpPr>
          <p:nvPr>
            <p:ph type="ftr" sz="quarter" idx="11"/>
          </p:nvPr>
        </p:nvSpPr>
        <p:spPr>
          <a:xfrm>
            <a:off x="306865" y="6220320"/>
            <a:ext cx="4114800" cy="365125"/>
          </a:xfrm>
        </p:spPr>
        <p:txBody>
          <a:bodyPr/>
          <a:lstStyle/>
          <a:p>
            <a:pPr algn="just"/>
            <a:r>
              <a:rPr lang="pt-BR" dirty="0"/>
              <a:t>REALIZAÇÃO:                                             APOIADORES: </a:t>
            </a:r>
          </a:p>
        </p:txBody>
      </p:sp>
      <p:grpSp>
        <p:nvGrpSpPr>
          <p:cNvPr id="13" name="Agrupar 12"/>
          <p:cNvGrpSpPr/>
          <p:nvPr/>
        </p:nvGrpSpPr>
        <p:grpSpPr>
          <a:xfrm>
            <a:off x="0" y="33474"/>
            <a:ext cx="12192000" cy="6570341"/>
            <a:chOff x="0" y="157904"/>
            <a:chExt cx="12192000" cy="6570341"/>
          </a:xfrm>
        </p:grpSpPr>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pic>
        <p:nvPicPr>
          <p:cNvPr id="14" name="Imagen 13">
            <a:extLst>
              <a:ext uri="{FF2B5EF4-FFF2-40B4-BE49-F238E27FC236}">
                <a16:creationId xmlns:a16="http://schemas.microsoft.com/office/drawing/2014/main" id="{AE42AF54-362A-4337-3E5B-BF7057C22E8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380575" y="4118256"/>
            <a:ext cx="1430851" cy="1430851"/>
          </a:xfrm>
          <a:prstGeom prst="rect">
            <a:avLst/>
          </a:prstGeom>
        </p:spPr>
      </p:pic>
    </p:spTree>
    <p:extLst>
      <p:ext uri="{BB962C8B-B14F-4D97-AF65-F5344CB8AC3E}">
        <p14:creationId xmlns:p14="http://schemas.microsoft.com/office/powerpoint/2010/main" val="2355820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5">
                  <a:lumMod val="75000"/>
                </a:schemeClr>
              </a:solidFill>
            </a:endParaRPr>
          </a:p>
        </p:txBody>
      </p:sp>
      <p:grpSp>
        <p:nvGrpSpPr>
          <p:cNvPr id="13" name="Agrupar 12"/>
          <p:cNvGrpSpPr/>
          <p:nvPr/>
        </p:nvGrpSpPr>
        <p:grpSpPr>
          <a:xfrm>
            <a:off x="0" y="0"/>
            <a:ext cx="12192000" cy="6570341"/>
            <a:chOff x="0" y="157904"/>
            <a:chExt cx="12192000" cy="6570341"/>
          </a:xfrm>
        </p:grpSpPr>
        <p:pic>
          <p:nvPicPr>
            <p:cNvPr id="11" name="Image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0" y="157904"/>
              <a:ext cx="12192000" cy="6570341"/>
              <a:chOff x="0" y="157904"/>
              <a:chExt cx="12192000" cy="6570341"/>
            </a:xfrm>
          </p:grpSpPr>
          <p:pic>
            <p:nvPicPr>
              <p:cNvPr id="10" name="Imagem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0" y="157904"/>
                <a:ext cx="12192000" cy="6570341"/>
                <a:chOff x="0" y="157904"/>
                <a:chExt cx="12192000" cy="6570341"/>
              </a:xfrm>
            </p:grpSpPr>
            <p:pic>
              <p:nvPicPr>
                <p:cNvPr id="9" name="Image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0" y="157904"/>
                  <a:ext cx="12192000" cy="6539393"/>
                  <a:chOff x="0" y="157904"/>
                  <a:chExt cx="12192000" cy="6539393"/>
                </a:xfrm>
              </p:grpSpPr>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0" y="157904"/>
                    <a:ext cx="12192000" cy="1206967"/>
                    <a:chOff x="0" y="157904"/>
                    <a:chExt cx="12192000" cy="1206967"/>
                  </a:xfrm>
                </p:grpSpPr>
                <p:sp>
                  <p:nvSpPr>
                    <p:cNvPr id="21" name="Retângulo 20"/>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7" name="Marcador de texto 1">
            <a:extLst>
              <a:ext uri="{FF2B5EF4-FFF2-40B4-BE49-F238E27FC236}">
                <a16:creationId xmlns:a16="http://schemas.microsoft.com/office/drawing/2014/main" id="{07D7E147-DA7B-4CCA-8EA0-732AD99C8661}"/>
              </a:ext>
            </a:extLst>
          </p:cNvPr>
          <p:cNvSpPr txBox="1">
            <a:spLocks/>
          </p:cNvSpPr>
          <p:nvPr/>
        </p:nvSpPr>
        <p:spPr>
          <a:xfrm>
            <a:off x="211774" y="1778409"/>
            <a:ext cx="11789726" cy="4337050"/>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685594">
              <a:spcBef>
                <a:spcPts val="750"/>
              </a:spcBef>
              <a:defRPr/>
            </a:pPr>
            <a:r>
              <a:rPr lang="es-CL" altLang="es-CL" sz="1800" dirty="0">
                <a:solidFill>
                  <a:schemeClr val="accent5">
                    <a:lumMod val="75000"/>
                  </a:schemeClr>
                </a:solidFill>
                <a:latin typeface="Verdana"/>
                <a:ea typeface="Verdana"/>
                <a:cs typeface="Calibri"/>
              </a:rPr>
              <a:t>Historia y Marco Legal Chileno</a:t>
            </a:r>
            <a:endParaRPr lang="es-ES" sz="800" dirty="0">
              <a:solidFill>
                <a:schemeClr val="accent5">
                  <a:lumMod val="75000"/>
                </a:schemeClr>
              </a:solidFill>
              <a:cs typeface="Calibri" panose="020F0502020204030204" pitchFamily="34" charset="0"/>
            </a:endParaRPr>
          </a:p>
          <a:p>
            <a:pPr marL="800100" lvl="1" indent="-342900" algn="just" defTabSz="685594">
              <a:spcBef>
                <a:spcPts val="750"/>
              </a:spcBef>
              <a:buFont typeface="Wingdings" panose="05000000000000000000" pitchFamily="2" charset="2"/>
              <a:buChar char="ü"/>
              <a:defRPr/>
            </a:pPr>
            <a:r>
              <a:rPr lang="es-ES" sz="1800" dirty="0">
                <a:solidFill>
                  <a:schemeClr val="accent5">
                    <a:lumMod val="75000"/>
                  </a:schemeClr>
                </a:solidFill>
                <a:latin typeface="Verdana"/>
                <a:ea typeface="Verdana"/>
                <a:cs typeface="Calibri"/>
              </a:rPr>
              <a:t>Programa APR.</a:t>
            </a:r>
          </a:p>
          <a:p>
            <a:pPr marL="800100" lvl="1" indent="-342900" algn="just" defTabSz="685594">
              <a:spcBef>
                <a:spcPts val="750"/>
              </a:spcBef>
              <a:buFont typeface="Wingdings" panose="05000000000000000000" pitchFamily="2" charset="2"/>
              <a:buChar char="ü"/>
              <a:defRPr/>
            </a:pPr>
            <a:r>
              <a:rPr lang="es-ES" sz="1800" dirty="0">
                <a:solidFill>
                  <a:schemeClr val="accent5">
                    <a:lumMod val="75000"/>
                  </a:schemeClr>
                </a:solidFill>
                <a:latin typeface="Verdana"/>
                <a:ea typeface="Verdana"/>
                <a:cs typeface="Calibri"/>
              </a:rPr>
              <a:t>Marco Legal.</a:t>
            </a:r>
          </a:p>
          <a:p>
            <a:pPr algn="just" defTabSz="685594">
              <a:spcBef>
                <a:spcPts val="750"/>
              </a:spcBef>
              <a:defRPr/>
            </a:pPr>
            <a:r>
              <a:rPr lang="es-ES" sz="1800" dirty="0">
                <a:solidFill>
                  <a:schemeClr val="accent5">
                    <a:lumMod val="75000"/>
                  </a:schemeClr>
                </a:solidFill>
                <a:latin typeface="Verdana"/>
                <a:ea typeface="Verdana"/>
                <a:cs typeface="Calibri"/>
              </a:rPr>
              <a:t>Ley N°20.998 Servicios Sanitarios Rurales.</a:t>
            </a:r>
          </a:p>
          <a:p>
            <a:pPr algn="just" defTabSz="685594">
              <a:spcBef>
                <a:spcPts val="750"/>
              </a:spcBef>
              <a:defRPr/>
            </a:pPr>
            <a:r>
              <a:rPr lang="es-CL" altLang="es-CL" sz="1800" dirty="0">
                <a:solidFill>
                  <a:schemeClr val="accent5">
                    <a:lumMod val="75000"/>
                  </a:schemeClr>
                </a:solidFill>
                <a:latin typeface="Verdana"/>
                <a:ea typeface="Verdana"/>
                <a:cs typeface="Calibri"/>
              </a:rPr>
              <a:t>Cobertura de Agua Potable y Saneamiento en Chile.</a:t>
            </a:r>
          </a:p>
          <a:p>
            <a:pPr algn="just" defTabSz="685594">
              <a:spcBef>
                <a:spcPts val="750"/>
              </a:spcBef>
              <a:defRPr/>
            </a:pPr>
            <a:r>
              <a:rPr lang="es-CL" altLang="es-CL" sz="1800" dirty="0">
                <a:solidFill>
                  <a:schemeClr val="accent5">
                    <a:lumMod val="75000"/>
                  </a:schemeClr>
                </a:solidFill>
                <a:latin typeface="Verdana"/>
                <a:ea typeface="Verdana"/>
                <a:cs typeface="Calibri"/>
              </a:rPr>
              <a:t>Cobertura de Agua Potable Rural.</a:t>
            </a:r>
          </a:p>
          <a:p>
            <a:pPr algn="just" defTabSz="685594">
              <a:spcBef>
                <a:spcPts val="750"/>
              </a:spcBef>
              <a:defRPr/>
            </a:pPr>
            <a:r>
              <a:rPr lang="es-CL" sz="1800" dirty="0">
                <a:solidFill>
                  <a:schemeClr val="accent5">
                    <a:lumMod val="75000"/>
                  </a:schemeClr>
                </a:solidFill>
                <a:latin typeface="Verdana"/>
                <a:ea typeface="Verdana"/>
                <a:cs typeface="Calibri"/>
              </a:rPr>
              <a:t>Modelo de gestión SSR.</a:t>
            </a:r>
          </a:p>
          <a:p>
            <a:pPr algn="just" defTabSz="685594">
              <a:spcBef>
                <a:spcPts val="750"/>
              </a:spcBef>
              <a:defRPr/>
            </a:pPr>
            <a:r>
              <a:rPr lang="es-ES" sz="1800">
                <a:solidFill>
                  <a:schemeClr val="accent5">
                    <a:lumMod val="75000"/>
                  </a:schemeClr>
                </a:solidFill>
                <a:latin typeface="Verdana"/>
                <a:ea typeface="Verdana"/>
                <a:cs typeface="Calibri"/>
              </a:rPr>
              <a:t>Situación </a:t>
            </a:r>
            <a:r>
              <a:rPr lang="es-ES" sz="1800" dirty="0">
                <a:solidFill>
                  <a:schemeClr val="accent5">
                    <a:lumMod val="75000"/>
                  </a:schemeClr>
                </a:solidFill>
                <a:latin typeface="Verdana"/>
                <a:ea typeface="Verdana"/>
                <a:cs typeface="Calibri"/>
              </a:rPr>
              <a:t>Actual del Saneamiento Rural en Chile: </a:t>
            </a:r>
          </a:p>
          <a:p>
            <a:pPr marL="800100" lvl="1" indent="-342900" algn="just" defTabSz="685594">
              <a:spcBef>
                <a:spcPts val="750"/>
              </a:spcBef>
              <a:buFont typeface="Wingdings" panose="05000000000000000000" pitchFamily="2" charset="2"/>
              <a:buChar char="ü"/>
              <a:defRPr/>
            </a:pPr>
            <a:r>
              <a:rPr lang="es-ES" sz="1800" dirty="0">
                <a:solidFill>
                  <a:schemeClr val="accent5">
                    <a:lumMod val="75000"/>
                  </a:schemeClr>
                </a:solidFill>
                <a:latin typeface="Verdana"/>
                <a:ea typeface="Verdana"/>
                <a:cs typeface="Calibri"/>
              </a:rPr>
              <a:t>Cobertura.</a:t>
            </a:r>
          </a:p>
          <a:p>
            <a:pPr marL="800100" lvl="1" indent="-342900" algn="just" defTabSz="685594">
              <a:spcBef>
                <a:spcPts val="750"/>
              </a:spcBef>
              <a:buFont typeface="Wingdings" panose="05000000000000000000" pitchFamily="2" charset="2"/>
              <a:buChar char="ü"/>
              <a:defRPr/>
            </a:pPr>
            <a:r>
              <a:rPr lang="es-ES" sz="1800" dirty="0">
                <a:solidFill>
                  <a:schemeClr val="accent5">
                    <a:lumMod val="75000"/>
                  </a:schemeClr>
                </a:solidFill>
                <a:latin typeface="Verdana"/>
                <a:ea typeface="Verdana"/>
                <a:cs typeface="Calibri"/>
              </a:rPr>
              <a:t>Infraestructura y tecnología.</a:t>
            </a:r>
          </a:p>
          <a:p>
            <a:pPr marL="800100" lvl="1" indent="-342900" algn="just" defTabSz="685594">
              <a:spcBef>
                <a:spcPts val="750"/>
              </a:spcBef>
              <a:buFont typeface="Wingdings" panose="05000000000000000000" pitchFamily="2" charset="2"/>
              <a:buChar char="ü"/>
              <a:defRPr/>
            </a:pPr>
            <a:r>
              <a:rPr lang="es-ES" sz="1800" dirty="0">
                <a:solidFill>
                  <a:schemeClr val="accent5">
                    <a:lumMod val="75000"/>
                  </a:schemeClr>
                </a:solidFill>
                <a:latin typeface="Verdana"/>
                <a:ea typeface="Verdana"/>
                <a:cs typeface="Calibri"/>
              </a:rPr>
              <a:t>Estado de Plantas.</a:t>
            </a:r>
          </a:p>
          <a:p>
            <a:pPr marL="800100" lvl="1" indent="-342900" algn="just" defTabSz="685594">
              <a:spcBef>
                <a:spcPts val="750"/>
              </a:spcBef>
              <a:buFont typeface="Wingdings" panose="05000000000000000000" pitchFamily="2" charset="2"/>
              <a:buChar char="ü"/>
              <a:defRPr/>
            </a:pPr>
            <a:r>
              <a:rPr lang="es-ES" sz="1800" dirty="0">
                <a:solidFill>
                  <a:schemeClr val="accent5">
                    <a:lumMod val="75000"/>
                  </a:schemeClr>
                </a:solidFill>
                <a:latin typeface="Verdana"/>
                <a:ea typeface="Verdana"/>
                <a:cs typeface="Calibri"/>
              </a:rPr>
              <a:t>Tipo de problemas identificados.</a:t>
            </a:r>
          </a:p>
          <a:p>
            <a:pPr marL="800100" lvl="1" indent="-342900" algn="just" defTabSz="685594">
              <a:spcBef>
                <a:spcPts val="750"/>
              </a:spcBef>
              <a:buFont typeface="Wingdings" panose="05000000000000000000" pitchFamily="2" charset="2"/>
              <a:buChar char="ü"/>
              <a:defRPr/>
            </a:pPr>
            <a:r>
              <a:rPr lang="es-ES" sz="1800" dirty="0">
                <a:solidFill>
                  <a:schemeClr val="accent5">
                    <a:lumMod val="75000"/>
                  </a:schemeClr>
                </a:solidFill>
                <a:latin typeface="Verdana"/>
                <a:ea typeface="Verdana"/>
                <a:cs typeface="Calibri"/>
              </a:rPr>
              <a:t>Ley 21455 Marco de Cambio Climático (LMCC) en saneamiento</a:t>
            </a:r>
          </a:p>
          <a:p>
            <a:pPr marL="800100" lvl="1" indent="-342900" algn="just" defTabSz="685594">
              <a:spcBef>
                <a:spcPts val="750"/>
              </a:spcBef>
              <a:buFont typeface="Wingdings" panose="05000000000000000000" pitchFamily="2" charset="2"/>
              <a:buChar char="ü"/>
              <a:defRPr/>
            </a:pPr>
            <a:r>
              <a:rPr lang="es-ES" sz="1800" dirty="0">
                <a:solidFill>
                  <a:schemeClr val="accent5">
                    <a:lumMod val="75000"/>
                  </a:schemeClr>
                </a:solidFill>
                <a:latin typeface="Verdana"/>
                <a:ea typeface="Verdana"/>
                <a:cs typeface="Calibri"/>
              </a:rPr>
              <a:t>Estrategia de gestión.</a:t>
            </a:r>
          </a:p>
          <a:p>
            <a:pPr marL="800100" lvl="1" indent="-342900" algn="just" defTabSz="685594">
              <a:spcBef>
                <a:spcPts val="750"/>
              </a:spcBef>
              <a:buFont typeface="Wingdings" panose="05000000000000000000" pitchFamily="2" charset="2"/>
              <a:buChar char="ü"/>
              <a:defRPr/>
            </a:pPr>
            <a:r>
              <a:rPr lang="es-ES" sz="1800" dirty="0">
                <a:solidFill>
                  <a:schemeClr val="accent5">
                    <a:lumMod val="75000"/>
                  </a:schemeClr>
                </a:solidFill>
                <a:latin typeface="Verdana"/>
                <a:ea typeface="Verdana"/>
                <a:cs typeface="Calibri"/>
              </a:rPr>
              <a:t>Ley 21 455 </a:t>
            </a:r>
            <a:r>
              <a:rPr lang="es-ES" sz="1800" dirty="0">
                <a:solidFill>
                  <a:schemeClr val="accent5">
                    <a:lumMod val="75000"/>
                  </a:schemeClr>
                </a:solidFill>
                <a:latin typeface="Verdana" panose="020B0604030504040204" pitchFamily="34" charset="0"/>
                <a:ea typeface="Verdana" panose="020B0604030504040204" pitchFamily="34" charset="0"/>
              </a:rPr>
              <a:t>Marco de Cambio Climático (LMCC) </a:t>
            </a:r>
            <a:r>
              <a:rPr lang="es-ES" sz="1800" dirty="0">
                <a:solidFill>
                  <a:schemeClr val="accent5">
                    <a:lumMod val="75000"/>
                  </a:schemeClr>
                </a:solidFill>
                <a:latin typeface="Verdana"/>
                <a:ea typeface="Verdana"/>
                <a:cs typeface="Calibri"/>
              </a:rPr>
              <a:t>en la estrategia de gestión SSSR</a:t>
            </a:r>
          </a:p>
          <a:p>
            <a:pPr marL="800100" lvl="1" indent="-342900" algn="just" defTabSz="685594">
              <a:spcBef>
                <a:spcPts val="750"/>
              </a:spcBef>
              <a:buFont typeface="Wingdings" panose="05000000000000000000" pitchFamily="2" charset="2"/>
              <a:buChar char="ü"/>
              <a:defRPr/>
            </a:pPr>
            <a:r>
              <a:rPr lang="es-ES" sz="1800" dirty="0">
                <a:solidFill>
                  <a:schemeClr val="accent5">
                    <a:lumMod val="75000"/>
                  </a:schemeClr>
                </a:solidFill>
                <a:latin typeface="Verdana"/>
                <a:ea typeface="Verdana"/>
                <a:cs typeface="Calibri"/>
              </a:rPr>
              <a:t>Reusó de Aguas Tratadas.</a:t>
            </a:r>
          </a:p>
          <a:p>
            <a:pPr marL="800100" lvl="1" indent="-342900" algn="just" defTabSz="685594">
              <a:spcBef>
                <a:spcPts val="750"/>
              </a:spcBef>
              <a:buFont typeface="Wingdings" panose="05000000000000000000" pitchFamily="2" charset="2"/>
              <a:buChar char="ü"/>
              <a:defRPr/>
            </a:pPr>
            <a:r>
              <a:rPr lang="es-ES" sz="1800" dirty="0">
                <a:solidFill>
                  <a:schemeClr val="accent5">
                    <a:lumMod val="75000"/>
                  </a:schemeClr>
                </a:solidFill>
                <a:latin typeface="Verdana" panose="020B0604030504040204" pitchFamily="34" charset="0"/>
                <a:ea typeface="Verdana" panose="020B0604030504040204" pitchFamily="34" charset="0"/>
              </a:rPr>
              <a:t>Fortalezas, Debilidades y Desafíos del Saneamiento Rural en Chile</a:t>
            </a:r>
            <a:r>
              <a:rPr lang="es-ES" sz="1800" dirty="0">
                <a:solidFill>
                  <a:schemeClr val="accent5">
                    <a:lumMod val="75000"/>
                  </a:schemeClr>
                </a:solidFill>
                <a:latin typeface="Verdana"/>
                <a:ea typeface="Verdana"/>
                <a:cs typeface="Calibri"/>
              </a:rPr>
              <a:t>.</a:t>
            </a:r>
            <a:endParaRPr lang="es-ES" sz="1800" dirty="0">
              <a:solidFill>
                <a:schemeClr val="accent5">
                  <a:lumMod val="75000"/>
                </a:schemeClr>
              </a:solidFill>
              <a:latin typeface="Verdana" panose="020B0604030504040204" pitchFamily="34" charset="0"/>
              <a:ea typeface="Verdana" panose="020B0604030504040204" pitchFamily="34" charset="0"/>
            </a:endParaRPr>
          </a:p>
        </p:txBody>
      </p:sp>
      <p:sp>
        <p:nvSpPr>
          <p:cNvPr id="6" name="Espaço Reservado para Rodapé 5"/>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p:cNvPicPr>
            <a:picLocks noGrp="1" noChangeAspect="1"/>
          </p:cNvPicPr>
          <p:nvPr>
            <p:ph idx="4294967295"/>
          </p:nvPr>
        </p:nvPicPr>
        <p:blipFill>
          <a:blip r:embed="rId7" cstate="print">
            <a:extLst>
              <a:ext uri="{28A0092B-C50C-407E-A947-70E740481C1C}">
                <a14:useLocalDpi xmlns:a14="http://schemas.microsoft.com/office/drawing/2010/main" val="0"/>
              </a:ext>
            </a:extLst>
          </a:blip>
          <a:stretch>
            <a:fillRect/>
          </a:stretch>
        </p:blipFill>
        <p:spPr>
          <a:xfrm>
            <a:off x="2053020" y="6321569"/>
            <a:ext cx="561975" cy="347663"/>
          </a:xfrm>
        </p:spPr>
      </p:pic>
      <p:sp>
        <p:nvSpPr>
          <p:cNvPr id="14" name="Marcador de texto 1">
            <a:extLst>
              <a:ext uri="{FF2B5EF4-FFF2-40B4-BE49-F238E27FC236}">
                <a16:creationId xmlns:a16="http://schemas.microsoft.com/office/drawing/2014/main" id="{E132D769-A82A-9A1F-19A7-1A98FB4CFCE9}"/>
              </a:ext>
            </a:extLst>
          </p:cNvPr>
          <p:cNvSpPr txBox="1">
            <a:spLocks noChangeArrowheads="1"/>
          </p:cNvSpPr>
          <p:nvPr/>
        </p:nvSpPr>
        <p:spPr>
          <a:xfrm>
            <a:off x="211774" y="1246521"/>
            <a:ext cx="10515600" cy="517525"/>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defRPr/>
            </a:pPr>
            <a:r>
              <a:rPr lang="es-CL" sz="3200" b="1" dirty="0">
                <a:solidFill>
                  <a:schemeClr val="accent5">
                    <a:lumMod val="75000"/>
                  </a:schemeClr>
                </a:solidFill>
              </a:rPr>
              <a:t>Contenido de Presentación</a:t>
            </a:r>
            <a:endParaRPr lang="es-CL" altLang="es-CL" sz="2500" b="1" dirty="0">
              <a:solidFill>
                <a:schemeClr val="accent5">
                  <a:lumMod val="75000"/>
                </a:schemeClr>
              </a:solidFill>
            </a:endParaRPr>
          </a:p>
        </p:txBody>
      </p:sp>
    </p:spTree>
    <p:extLst>
      <p:ext uri="{BB962C8B-B14F-4D97-AF65-F5344CB8AC3E}">
        <p14:creationId xmlns:p14="http://schemas.microsoft.com/office/powerpoint/2010/main" val="2832389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BDDA4-0A3A-19BE-6928-40E1AD706004}"/>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788C62CA-C211-FEEE-C388-585A93C9E1B7}"/>
              </a:ext>
            </a:extLst>
          </p:cNvPr>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5">
                  <a:lumMod val="75000"/>
                </a:schemeClr>
              </a:solidFill>
            </a:endParaRPr>
          </a:p>
        </p:txBody>
      </p:sp>
      <p:grpSp>
        <p:nvGrpSpPr>
          <p:cNvPr id="13" name="Agrupar 12">
            <a:extLst>
              <a:ext uri="{FF2B5EF4-FFF2-40B4-BE49-F238E27FC236}">
                <a16:creationId xmlns:a16="http://schemas.microsoft.com/office/drawing/2014/main" id="{7D8425F5-8CF7-5FD6-F973-3AAAF00DAE57}"/>
              </a:ext>
            </a:extLst>
          </p:cNvPr>
          <p:cNvGrpSpPr/>
          <p:nvPr/>
        </p:nvGrpSpPr>
        <p:grpSpPr>
          <a:xfrm>
            <a:off x="0" y="0"/>
            <a:ext cx="12192000" cy="6570341"/>
            <a:chOff x="0" y="157904"/>
            <a:chExt cx="12192000" cy="6570341"/>
          </a:xfrm>
        </p:grpSpPr>
        <p:pic>
          <p:nvPicPr>
            <p:cNvPr id="11" name="Imagem 10">
              <a:extLst>
                <a:ext uri="{FF2B5EF4-FFF2-40B4-BE49-F238E27FC236}">
                  <a16:creationId xmlns:a16="http://schemas.microsoft.com/office/drawing/2014/main" id="{F682A569-8476-7B5E-9721-90FA356CAE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8C0629A6-F0F2-3352-67A7-F6FD8C4CECA4}"/>
                </a:ext>
              </a:extLst>
            </p:cNvPr>
            <p:cNvGrpSpPr/>
            <p:nvPr/>
          </p:nvGrpSpPr>
          <p:grpSpPr>
            <a:xfrm>
              <a:off x="0" y="157904"/>
              <a:ext cx="12192000" cy="6570341"/>
              <a:chOff x="0" y="157904"/>
              <a:chExt cx="12192000" cy="6570341"/>
            </a:xfrm>
          </p:grpSpPr>
          <p:pic>
            <p:nvPicPr>
              <p:cNvPr id="10" name="Imagem 9">
                <a:extLst>
                  <a:ext uri="{FF2B5EF4-FFF2-40B4-BE49-F238E27FC236}">
                    <a16:creationId xmlns:a16="http://schemas.microsoft.com/office/drawing/2014/main" id="{1DE7581B-DDE2-52EE-A48E-62F816BB08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7C8FD8A2-CC4A-1CFC-FFAA-03A005A19607}"/>
                  </a:ext>
                </a:extLst>
              </p:cNvPr>
              <p:cNvGrpSpPr/>
              <p:nvPr/>
            </p:nvGrpSpPr>
            <p:grpSpPr>
              <a:xfrm>
                <a:off x="0" y="157904"/>
                <a:ext cx="12192000" cy="6570341"/>
                <a:chOff x="0" y="157904"/>
                <a:chExt cx="12192000" cy="6570341"/>
              </a:xfrm>
            </p:grpSpPr>
            <p:pic>
              <p:nvPicPr>
                <p:cNvPr id="9" name="Imagem 8">
                  <a:extLst>
                    <a:ext uri="{FF2B5EF4-FFF2-40B4-BE49-F238E27FC236}">
                      <a16:creationId xmlns:a16="http://schemas.microsoft.com/office/drawing/2014/main" id="{76FC4286-3370-3874-74A1-A47EF8151D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0F7E530B-DFDB-275D-8F5B-C52F4BC5D6DB}"/>
                    </a:ext>
                  </a:extLst>
                </p:cNvPr>
                <p:cNvGrpSpPr/>
                <p:nvPr/>
              </p:nvGrpSpPr>
              <p:grpSpPr>
                <a:xfrm>
                  <a:off x="0" y="157904"/>
                  <a:ext cx="12192000" cy="6539393"/>
                  <a:chOff x="0" y="157904"/>
                  <a:chExt cx="12192000" cy="6539393"/>
                </a:xfrm>
              </p:grpSpPr>
              <p:pic>
                <p:nvPicPr>
                  <p:cNvPr id="8" name="Imagem 7">
                    <a:extLst>
                      <a:ext uri="{FF2B5EF4-FFF2-40B4-BE49-F238E27FC236}">
                        <a16:creationId xmlns:a16="http://schemas.microsoft.com/office/drawing/2014/main" id="{0FE0BC6B-F217-B7C5-1B40-87CF7BDEEA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52B8B29E-2C5A-3485-4BBA-2DCA1F4C9EA7}"/>
                      </a:ext>
                    </a:extLst>
                  </p:cNvPr>
                  <p:cNvGrpSpPr/>
                  <p:nvPr/>
                </p:nvGrpSpPr>
                <p:grpSpPr>
                  <a:xfrm>
                    <a:off x="0" y="157904"/>
                    <a:ext cx="12192000" cy="1206967"/>
                    <a:chOff x="0" y="157904"/>
                    <a:chExt cx="12192000" cy="1206967"/>
                  </a:xfrm>
                </p:grpSpPr>
                <p:sp>
                  <p:nvSpPr>
                    <p:cNvPr id="21" name="Retângulo 20">
                      <a:extLst>
                        <a:ext uri="{FF2B5EF4-FFF2-40B4-BE49-F238E27FC236}">
                          <a16:creationId xmlns:a16="http://schemas.microsoft.com/office/drawing/2014/main" id="{1A7FE7E7-0129-6C96-921D-7E943AFA132C}"/>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DB592555-DEEE-BD6F-4388-E0B9558EFB9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7" name="Marcador de texto 1">
            <a:extLst>
              <a:ext uri="{FF2B5EF4-FFF2-40B4-BE49-F238E27FC236}">
                <a16:creationId xmlns:a16="http://schemas.microsoft.com/office/drawing/2014/main" id="{C8AE1E16-3006-08EC-2D66-BBE51697456F}"/>
              </a:ext>
            </a:extLst>
          </p:cNvPr>
          <p:cNvSpPr txBox="1">
            <a:spLocks/>
          </p:cNvSpPr>
          <p:nvPr/>
        </p:nvSpPr>
        <p:spPr>
          <a:xfrm>
            <a:off x="211774" y="1828277"/>
            <a:ext cx="11789726" cy="433705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685594">
              <a:spcBef>
                <a:spcPts val="750"/>
              </a:spcBef>
              <a:defRPr/>
            </a:pPr>
            <a:r>
              <a:rPr lang="es-CL" altLang="es-CL" sz="1800" dirty="0">
                <a:solidFill>
                  <a:schemeClr val="accent5">
                    <a:lumMod val="75000"/>
                  </a:schemeClr>
                </a:solidFill>
                <a:latin typeface="Verdana"/>
                <a:ea typeface="Verdana"/>
                <a:cs typeface="Calibri"/>
              </a:rPr>
              <a:t>A finales y comienzo de la Década de 1960, sólo el </a:t>
            </a:r>
            <a:r>
              <a:rPr lang="es-CL" altLang="es-CL" sz="1800" u="sng" dirty="0">
                <a:solidFill>
                  <a:schemeClr val="accent5">
                    <a:lumMod val="75000"/>
                  </a:schemeClr>
                </a:solidFill>
                <a:latin typeface="Verdana"/>
                <a:ea typeface="Verdana"/>
                <a:cs typeface="Calibri"/>
              </a:rPr>
              <a:t>6% de los habitantes de las localidades rurales contaba con agua potable</a:t>
            </a:r>
            <a:r>
              <a:rPr lang="es-CL" altLang="es-CL" sz="1800" dirty="0">
                <a:solidFill>
                  <a:schemeClr val="accent5">
                    <a:lumMod val="75000"/>
                  </a:schemeClr>
                </a:solidFill>
                <a:latin typeface="Verdana"/>
                <a:ea typeface="Verdana"/>
                <a:cs typeface="Calibri"/>
              </a:rPr>
              <a:t>. </a:t>
            </a:r>
          </a:p>
          <a:p>
            <a:pPr algn="just" defTabSz="685594">
              <a:spcBef>
                <a:spcPts val="750"/>
              </a:spcBef>
              <a:defRPr/>
            </a:pPr>
            <a:r>
              <a:rPr lang="es-CL" altLang="es-CL" sz="1800" dirty="0">
                <a:solidFill>
                  <a:schemeClr val="accent5">
                    <a:lumMod val="75000"/>
                  </a:schemeClr>
                </a:solidFill>
                <a:latin typeface="Verdana"/>
                <a:ea typeface="Verdana"/>
                <a:cs typeface="Calibri"/>
              </a:rPr>
              <a:t>Para revertir esta situación, el año 1964 el Gobierno adopta e</a:t>
            </a:r>
            <a:r>
              <a:rPr lang="es-ES" sz="1800" dirty="0">
                <a:solidFill>
                  <a:schemeClr val="accent5">
                    <a:lumMod val="75000"/>
                  </a:schemeClr>
                </a:solidFill>
                <a:latin typeface="Verdana"/>
                <a:ea typeface="Verdana"/>
                <a:cs typeface="Calibri"/>
              </a:rPr>
              <a:t>l Programa Nacional de Agua Potable Rural Chileno que se basa:  </a:t>
            </a:r>
          </a:p>
          <a:p>
            <a:pPr algn="just" defTabSz="685594">
              <a:spcBef>
                <a:spcPts val="750"/>
              </a:spcBef>
              <a:defRPr/>
            </a:pPr>
            <a:endParaRPr lang="es-ES" sz="800" dirty="0">
              <a:solidFill>
                <a:schemeClr val="accent5">
                  <a:lumMod val="75000"/>
                </a:schemeClr>
              </a:solidFill>
              <a:cs typeface="Calibri" panose="020F0502020204030204" pitchFamily="34" charset="0"/>
            </a:endParaRPr>
          </a:p>
          <a:p>
            <a:pPr marL="800100" lvl="1" indent="-342900" algn="just" defTabSz="685594">
              <a:spcBef>
                <a:spcPts val="750"/>
              </a:spcBef>
              <a:buFont typeface="Wingdings" panose="05000000000000000000" pitchFamily="2" charset="2"/>
              <a:buChar char="ü"/>
              <a:defRPr/>
            </a:pPr>
            <a:r>
              <a:rPr lang="es-ES" sz="1800" dirty="0">
                <a:solidFill>
                  <a:schemeClr val="accent5">
                    <a:lumMod val="75000"/>
                  </a:schemeClr>
                </a:solidFill>
                <a:latin typeface="Verdana"/>
                <a:ea typeface="Verdana"/>
                <a:cs typeface="Calibri"/>
              </a:rPr>
              <a:t>Resolución de la XII ª  Asamblea Mundial de la Salud (1959).</a:t>
            </a:r>
          </a:p>
          <a:p>
            <a:pPr marL="457200" lvl="1" indent="0" algn="just" defTabSz="685594">
              <a:spcBef>
                <a:spcPts val="750"/>
              </a:spcBef>
              <a:buNone/>
              <a:defRPr/>
            </a:pPr>
            <a:endParaRPr lang="es-ES" sz="1800" dirty="0">
              <a:solidFill>
                <a:schemeClr val="accent5">
                  <a:lumMod val="75000"/>
                </a:schemeClr>
              </a:solidFill>
              <a:cs typeface="Calibri" panose="020F0502020204030204" pitchFamily="34" charset="0"/>
            </a:endParaRPr>
          </a:p>
          <a:p>
            <a:pPr marL="800100" lvl="1" indent="-342900" algn="just" defTabSz="685594">
              <a:spcBef>
                <a:spcPts val="750"/>
              </a:spcBef>
              <a:buFont typeface="Wingdings" panose="05000000000000000000" pitchFamily="2" charset="2"/>
              <a:buChar char="ü"/>
              <a:defRPr/>
            </a:pPr>
            <a:r>
              <a:rPr lang="es-ES" sz="1800" dirty="0">
                <a:solidFill>
                  <a:schemeClr val="accent5">
                    <a:lumMod val="75000"/>
                  </a:schemeClr>
                </a:solidFill>
                <a:latin typeface="Verdana"/>
                <a:ea typeface="Verdana"/>
                <a:cs typeface="Calibri"/>
              </a:rPr>
              <a:t>Acuerdo “Carta de Punta del Este” (1961) firmada por los Ministros de Salud de América Latina. Esta establece como prioritario abastecer con agua potable al menos al 50% de la población rural concentrada en la década del sesenta.</a:t>
            </a:r>
          </a:p>
          <a:p>
            <a:pPr algn="just" defTabSz="685594">
              <a:spcBef>
                <a:spcPts val="750"/>
              </a:spcBef>
              <a:defRPr/>
            </a:pPr>
            <a:endParaRPr lang="es-ES" sz="800" dirty="0">
              <a:solidFill>
                <a:schemeClr val="accent5">
                  <a:lumMod val="75000"/>
                </a:schemeClr>
              </a:solidFill>
              <a:latin typeface="Verdana"/>
              <a:ea typeface="Verdana"/>
              <a:cs typeface="Calibri"/>
            </a:endParaRPr>
          </a:p>
          <a:p>
            <a:pPr algn="just" defTabSz="685594">
              <a:spcBef>
                <a:spcPts val="750"/>
              </a:spcBef>
              <a:defRPr/>
            </a:pPr>
            <a:r>
              <a:rPr lang="es-CL" altLang="es-CL" sz="1800" dirty="0">
                <a:solidFill>
                  <a:schemeClr val="accent5">
                    <a:lumMod val="75000"/>
                  </a:schemeClr>
                </a:solidFill>
                <a:latin typeface="Verdana"/>
                <a:ea typeface="Verdana"/>
                <a:cs typeface="Calibri"/>
              </a:rPr>
              <a:t>Este Programa contó, en una primera fase, con el financiamiento conjunto del Estado de Chile y el Banco Interamericano de Desarrollo (BID), para posteriormente ejecutarse exclusivamente con fondos estatales.</a:t>
            </a:r>
            <a:endParaRPr lang="es-ES" sz="1800" dirty="0">
              <a:solidFill>
                <a:schemeClr val="accent5">
                  <a:lumMod val="75000"/>
                </a:schemeClr>
              </a:solidFill>
              <a:latin typeface="Verdana"/>
              <a:ea typeface="Verdana"/>
              <a:cs typeface="Calibri"/>
            </a:endParaRPr>
          </a:p>
        </p:txBody>
      </p:sp>
      <p:sp>
        <p:nvSpPr>
          <p:cNvPr id="6" name="Espaço Reservado para Rodapé 5">
            <a:extLst>
              <a:ext uri="{FF2B5EF4-FFF2-40B4-BE49-F238E27FC236}">
                <a16:creationId xmlns:a16="http://schemas.microsoft.com/office/drawing/2014/main" id="{B6ED1954-0810-8664-540E-A8BCBE52095D}"/>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647CB128-B333-3439-8B03-DD7353464CA1}"/>
              </a:ext>
            </a:extLst>
          </p:cNvPr>
          <p:cNvPicPr>
            <a:picLocks noGrp="1" noChangeAspect="1"/>
          </p:cNvPicPr>
          <p:nvPr>
            <p:ph idx="4294967295"/>
          </p:nvPr>
        </p:nvPicPr>
        <p:blipFill>
          <a:blip r:embed="rId7" cstate="print">
            <a:extLst>
              <a:ext uri="{28A0092B-C50C-407E-A947-70E740481C1C}">
                <a14:useLocalDpi xmlns:a14="http://schemas.microsoft.com/office/drawing/2010/main" val="0"/>
              </a:ext>
            </a:extLst>
          </a:blip>
          <a:stretch>
            <a:fillRect/>
          </a:stretch>
        </p:blipFill>
        <p:spPr>
          <a:xfrm>
            <a:off x="2053020" y="6321569"/>
            <a:ext cx="561975" cy="347663"/>
          </a:xfrm>
        </p:spPr>
      </p:pic>
      <p:sp>
        <p:nvSpPr>
          <p:cNvPr id="14" name="Marcador de texto 1">
            <a:extLst>
              <a:ext uri="{FF2B5EF4-FFF2-40B4-BE49-F238E27FC236}">
                <a16:creationId xmlns:a16="http://schemas.microsoft.com/office/drawing/2014/main" id="{F0C60E18-BCA0-6777-3562-BD280AC655D8}"/>
              </a:ext>
            </a:extLst>
          </p:cNvPr>
          <p:cNvSpPr txBox="1">
            <a:spLocks noChangeArrowheads="1"/>
          </p:cNvSpPr>
          <p:nvPr/>
        </p:nvSpPr>
        <p:spPr>
          <a:xfrm>
            <a:off x="211774" y="1273235"/>
            <a:ext cx="10515600" cy="517525"/>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defRPr/>
            </a:pPr>
            <a:r>
              <a:rPr lang="es-CL" sz="3200" b="1" dirty="0">
                <a:solidFill>
                  <a:schemeClr val="accent5">
                    <a:lumMod val="75000"/>
                  </a:schemeClr>
                </a:solidFill>
              </a:rPr>
              <a:t>Historia y Marco Legal del Servicio Sanitario Rural</a:t>
            </a:r>
            <a:endParaRPr lang="es-CL" altLang="es-CL" sz="2500" b="1" dirty="0">
              <a:solidFill>
                <a:schemeClr val="accent5">
                  <a:lumMod val="75000"/>
                </a:schemeClr>
              </a:solidFill>
            </a:endParaRPr>
          </a:p>
        </p:txBody>
      </p:sp>
      <p:pic>
        <p:nvPicPr>
          <p:cNvPr id="18" name="Picture 9" descr="C:\Documents and Settings\ricardo.lagos\Mis documentos\Mis imágenes\afiche histórico APR 4.jpg">
            <a:extLst>
              <a:ext uri="{FF2B5EF4-FFF2-40B4-BE49-F238E27FC236}">
                <a16:creationId xmlns:a16="http://schemas.microsoft.com/office/drawing/2014/main" id="{248402B6-DEF4-0AE8-9497-838BC44834B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15395" y="708885"/>
            <a:ext cx="714482" cy="783997"/>
          </a:xfrm>
          <a:prstGeom prst="rect">
            <a:avLst/>
          </a:prstGeom>
          <a:noFill/>
          <a:ln w="12700">
            <a:solidFill>
              <a:schemeClr val="tx1"/>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ricardo.lagos\Mis documentos\Mis imágenes\afiche histórico APR 1.jpg">
            <a:extLst>
              <a:ext uri="{FF2B5EF4-FFF2-40B4-BE49-F238E27FC236}">
                <a16:creationId xmlns:a16="http://schemas.microsoft.com/office/drawing/2014/main" id="{8C903FA9-C0C6-3DEB-8531-B4DE141C03C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36932" y="696482"/>
            <a:ext cx="778382" cy="808802"/>
          </a:xfrm>
          <a:prstGeom prst="rect">
            <a:avLst/>
          </a:prstGeom>
          <a:noFill/>
          <a:ln w="12700">
            <a:solidFill>
              <a:schemeClr val="tx1"/>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788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80192-BE28-AF05-CC0B-938F5A042FE4}"/>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04335FA5-B26F-A68C-9296-693CE9AF1CD5}"/>
              </a:ext>
            </a:extLst>
          </p:cNvPr>
          <p:cNvSpPr/>
          <p:nvPr/>
        </p:nvSpPr>
        <p:spPr>
          <a:xfrm>
            <a:off x="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5">
                  <a:lumMod val="75000"/>
                </a:schemeClr>
              </a:solidFill>
            </a:endParaRPr>
          </a:p>
        </p:txBody>
      </p:sp>
      <p:grpSp>
        <p:nvGrpSpPr>
          <p:cNvPr id="13" name="Agrupar 12">
            <a:extLst>
              <a:ext uri="{FF2B5EF4-FFF2-40B4-BE49-F238E27FC236}">
                <a16:creationId xmlns:a16="http://schemas.microsoft.com/office/drawing/2014/main" id="{B34E0EEC-1F39-0F7E-F8E4-94D47DCDC27C}"/>
              </a:ext>
            </a:extLst>
          </p:cNvPr>
          <p:cNvGrpSpPr/>
          <p:nvPr/>
        </p:nvGrpSpPr>
        <p:grpSpPr>
          <a:xfrm>
            <a:off x="0" y="0"/>
            <a:ext cx="12192000" cy="6570341"/>
            <a:chOff x="0" y="157904"/>
            <a:chExt cx="12192000" cy="6570341"/>
          </a:xfrm>
        </p:grpSpPr>
        <p:pic>
          <p:nvPicPr>
            <p:cNvPr id="11" name="Imagem 10">
              <a:extLst>
                <a:ext uri="{FF2B5EF4-FFF2-40B4-BE49-F238E27FC236}">
                  <a16:creationId xmlns:a16="http://schemas.microsoft.com/office/drawing/2014/main" id="{A42809C0-766D-6A97-365F-561CCEA134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3D82AC7D-2457-6D3A-923A-9B20B819C5FE}"/>
                </a:ext>
              </a:extLst>
            </p:cNvPr>
            <p:cNvGrpSpPr/>
            <p:nvPr/>
          </p:nvGrpSpPr>
          <p:grpSpPr>
            <a:xfrm>
              <a:off x="0" y="157904"/>
              <a:ext cx="12192000" cy="6570341"/>
              <a:chOff x="0" y="157904"/>
              <a:chExt cx="12192000" cy="6570341"/>
            </a:xfrm>
          </p:grpSpPr>
          <p:pic>
            <p:nvPicPr>
              <p:cNvPr id="10" name="Imagem 9">
                <a:extLst>
                  <a:ext uri="{FF2B5EF4-FFF2-40B4-BE49-F238E27FC236}">
                    <a16:creationId xmlns:a16="http://schemas.microsoft.com/office/drawing/2014/main" id="{C4842DCE-1628-6E96-C48E-F73AA5D8AE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3256F5BE-FAB6-563C-EFF3-3F674E0C6D46}"/>
                  </a:ext>
                </a:extLst>
              </p:cNvPr>
              <p:cNvGrpSpPr/>
              <p:nvPr/>
            </p:nvGrpSpPr>
            <p:grpSpPr>
              <a:xfrm>
                <a:off x="0" y="157904"/>
                <a:ext cx="12192000" cy="6570341"/>
                <a:chOff x="0" y="157904"/>
                <a:chExt cx="12192000" cy="6570341"/>
              </a:xfrm>
            </p:grpSpPr>
            <p:pic>
              <p:nvPicPr>
                <p:cNvPr id="9" name="Imagem 8">
                  <a:extLst>
                    <a:ext uri="{FF2B5EF4-FFF2-40B4-BE49-F238E27FC236}">
                      <a16:creationId xmlns:a16="http://schemas.microsoft.com/office/drawing/2014/main" id="{24D52A98-D0AE-6F54-7243-CE16816ACA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930F60C1-E6D5-7D94-15AA-999D97933A24}"/>
                    </a:ext>
                  </a:extLst>
                </p:cNvPr>
                <p:cNvGrpSpPr/>
                <p:nvPr/>
              </p:nvGrpSpPr>
              <p:grpSpPr>
                <a:xfrm>
                  <a:off x="0" y="157904"/>
                  <a:ext cx="12192000" cy="6539393"/>
                  <a:chOff x="0" y="157904"/>
                  <a:chExt cx="12192000" cy="6539393"/>
                </a:xfrm>
              </p:grpSpPr>
              <p:pic>
                <p:nvPicPr>
                  <p:cNvPr id="8" name="Imagem 7">
                    <a:extLst>
                      <a:ext uri="{FF2B5EF4-FFF2-40B4-BE49-F238E27FC236}">
                        <a16:creationId xmlns:a16="http://schemas.microsoft.com/office/drawing/2014/main" id="{3A6FD109-6914-7C8C-A2CD-DF44976A43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5FEF5683-0FA2-CC47-F6EF-5A7B1038C87B}"/>
                      </a:ext>
                    </a:extLst>
                  </p:cNvPr>
                  <p:cNvGrpSpPr/>
                  <p:nvPr/>
                </p:nvGrpSpPr>
                <p:grpSpPr>
                  <a:xfrm>
                    <a:off x="0" y="157904"/>
                    <a:ext cx="12192000" cy="1206967"/>
                    <a:chOff x="0" y="157904"/>
                    <a:chExt cx="12192000" cy="1206967"/>
                  </a:xfrm>
                </p:grpSpPr>
                <p:sp>
                  <p:nvSpPr>
                    <p:cNvPr id="21" name="Retângulo 20">
                      <a:extLst>
                        <a:ext uri="{FF2B5EF4-FFF2-40B4-BE49-F238E27FC236}">
                          <a16:creationId xmlns:a16="http://schemas.microsoft.com/office/drawing/2014/main" id="{BF685EF6-0810-CBF5-8017-4B73ABCE90D1}"/>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D8D30070-0B32-D733-C938-A3856AA82F7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7" name="Marcador de texto 1">
            <a:extLst>
              <a:ext uri="{FF2B5EF4-FFF2-40B4-BE49-F238E27FC236}">
                <a16:creationId xmlns:a16="http://schemas.microsoft.com/office/drawing/2014/main" id="{5D51F592-4601-4366-00AA-C7997A758F22}"/>
              </a:ext>
            </a:extLst>
          </p:cNvPr>
          <p:cNvSpPr txBox="1">
            <a:spLocks/>
          </p:cNvSpPr>
          <p:nvPr/>
        </p:nvSpPr>
        <p:spPr>
          <a:xfrm>
            <a:off x="197962" y="1982573"/>
            <a:ext cx="11789726" cy="3819726"/>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685594">
              <a:spcBef>
                <a:spcPts val="750"/>
              </a:spcBef>
              <a:defRPr/>
            </a:pPr>
            <a:r>
              <a:rPr lang="es-ES" altLang="es-CL" sz="1800" dirty="0">
                <a:solidFill>
                  <a:schemeClr val="accent5">
                    <a:lumMod val="75000"/>
                  </a:schemeClr>
                </a:solidFill>
                <a:latin typeface="Verdana"/>
                <a:ea typeface="Verdana"/>
                <a:cs typeface="Calibri"/>
              </a:rPr>
              <a:t>Diferentes organismos del MOP han tenido a su cargo el Programa Nacional de Agua Potable Rural: Dirección de Obras Sanitarias, Servicio Nacional de Obras Sanitarias (SENDOS) y el Departamento de Programas Sanitarios perteneciente a la Dirección de Planeamiento. A partir del año 2003 pasa a formar parte de la Dirección de Obras Hidráulicas (DOH).</a:t>
            </a:r>
          </a:p>
          <a:p>
            <a:pPr algn="just" defTabSz="685594">
              <a:spcBef>
                <a:spcPts val="750"/>
              </a:spcBef>
              <a:defRPr/>
            </a:pPr>
            <a:endParaRPr lang="es-ES" altLang="es-CL" sz="800" dirty="0">
              <a:solidFill>
                <a:schemeClr val="accent5">
                  <a:lumMod val="75000"/>
                </a:schemeClr>
              </a:solidFill>
              <a:latin typeface="Verdana"/>
              <a:ea typeface="Verdana"/>
              <a:cs typeface="Calibri"/>
            </a:endParaRPr>
          </a:p>
          <a:p>
            <a:pPr algn="just" defTabSz="685594">
              <a:spcBef>
                <a:spcPts val="750"/>
              </a:spcBef>
              <a:defRPr/>
            </a:pPr>
            <a:r>
              <a:rPr lang="es-ES" altLang="es-CL" sz="1800" b="1" dirty="0">
                <a:solidFill>
                  <a:schemeClr val="accent5">
                    <a:lumMod val="75000"/>
                  </a:schemeClr>
                </a:solidFill>
                <a:latin typeface="Verdana"/>
                <a:ea typeface="Verdana"/>
                <a:cs typeface="Calibri"/>
              </a:rPr>
              <a:t>El 5 de enero del 2017, entra en vigencia la </a:t>
            </a:r>
            <a:r>
              <a:rPr lang="es-ES" altLang="es-CL" sz="1800" b="1" u="sng" dirty="0">
                <a:solidFill>
                  <a:schemeClr val="accent5">
                    <a:lumMod val="75000"/>
                  </a:schemeClr>
                </a:solidFill>
                <a:latin typeface="Verdana"/>
                <a:ea typeface="Verdana"/>
                <a:cs typeface="Calibri"/>
              </a:rPr>
              <a:t>Ley 20.998 de Servicios Sanitarios Rurales (SSR) y su Reglamento fue publicado el 20/11/2020</a:t>
            </a:r>
            <a:r>
              <a:rPr lang="es-ES" altLang="es-CL" sz="1800" b="1" dirty="0">
                <a:solidFill>
                  <a:schemeClr val="accent5">
                    <a:lumMod val="75000"/>
                  </a:schemeClr>
                </a:solidFill>
                <a:latin typeface="Verdana"/>
                <a:ea typeface="Verdana"/>
                <a:cs typeface="Calibri"/>
              </a:rPr>
              <a:t>, de esta manera se crea la Subdirección de Servicios Sanitarios Rurales (SSSR).</a:t>
            </a:r>
          </a:p>
          <a:p>
            <a:pPr algn="just" defTabSz="685594">
              <a:spcBef>
                <a:spcPts val="750"/>
              </a:spcBef>
              <a:defRPr/>
            </a:pPr>
            <a:endParaRPr lang="es-ES" altLang="es-CL" sz="800" b="1" dirty="0">
              <a:solidFill>
                <a:schemeClr val="accent5">
                  <a:lumMod val="75000"/>
                </a:schemeClr>
              </a:solidFill>
              <a:latin typeface="Verdana"/>
              <a:ea typeface="Verdana"/>
              <a:cs typeface="Calibri"/>
            </a:endParaRPr>
          </a:p>
          <a:p>
            <a:pPr algn="just" defTabSz="685594">
              <a:spcBef>
                <a:spcPts val="750"/>
              </a:spcBef>
              <a:defRPr/>
            </a:pPr>
            <a:r>
              <a:rPr lang="es-CL" altLang="es-CL" sz="1800" dirty="0">
                <a:solidFill>
                  <a:schemeClr val="accent5">
                    <a:lumMod val="75000"/>
                  </a:schemeClr>
                </a:solidFill>
                <a:latin typeface="Verdana"/>
                <a:ea typeface="Verdana"/>
                <a:cs typeface="Calibri"/>
              </a:rPr>
              <a:t>La inversión en infraestructura de agua potable rural, se ejecuta con fondos públicos provenientes de los siguientes organismos: Ministerio de Obras Públicas (MOP), </a:t>
            </a:r>
            <a:r>
              <a:rPr lang="es-ES" altLang="es-CL" sz="1800" dirty="0">
                <a:solidFill>
                  <a:schemeClr val="accent5">
                    <a:lumMod val="75000"/>
                  </a:schemeClr>
                </a:solidFill>
                <a:latin typeface="Verdana"/>
                <a:ea typeface="Verdana"/>
                <a:cs typeface="Calibri"/>
              </a:rPr>
              <a:t>Fondo Nacional de Desarrollo Regional (</a:t>
            </a:r>
            <a:r>
              <a:rPr lang="es-CL" altLang="es-CL" sz="1800" dirty="0">
                <a:solidFill>
                  <a:schemeClr val="accent5">
                    <a:lumMod val="75000"/>
                  </a:schemeClr>
                </a:solidFill>
                <a:latin typeface="Verdana"/>
                <a:ea typeface="Verdana"/>
                <a:cs typeface="Calibri"/>
              </a:rPr>
              <a:t>FNDR), Subsecretaría de Desarrollo Regional</a:t>
            </a:r>
            <a:r>
              <a:rPr lang="es-CL" altLang="es-CL" sz="1200" dirty="0">
                <a:solidFill>
                  <a:schemeClr val="accent5">
                    <a:lumMod val="75000"/>
                  </a:schemeClr>
                </a:solidFill>
                <a:latin typeface="Verdana"/>
                <a:ea typeface="Verdana"/>
                <a:cs typeface="Calibri"/>
              </a:rPr>
              <a:t> (</a:t>
            </a:r>
            <a:r>
              <a:rPr lang="es-CL" altLang="es-CL" sz="1800" dirty="0">
                <a:solidFill>
                  <a:schemeClr val="accent5">
                    <a:lumMod val="75000"/>
                  </a:schemeClr>
                </a:solidFill>
                <a:latin typeface="Verdana"/>
                <a:ea typeface="Verdana"/>
                <a:cs typeface="Calibri"/>
              </a:rPr>
              <a:t>SUBDERE) y Municipalidades.</a:t>
            </a:r>
          </a:p>
          <a:p>
            <a:pPr algn="just" defTabSz="685594">
              <a:spcBef>
                <a:spcPts val="750"/>
              </a:spcBef>
              <a:defRPr/>
            </a:pPr>
            <a:endParaRPr lang="es-CL" altLang="es-CL" sz="800" dirty="0">
              <a:solidFill>
                <a:schemeClr val="accent5">
                  <a:lumMod val="75000"/>
                </a:schemeClr>
              </a:solidFill>
              <a:latin typeface="Verdana"/>
              <a:ea typeface="Verdana"/>
              <a:cs typeface="Calibri"/>
            </a:endParaRPr>
          </a:p>
          <a:p>
            <a:pPr algn="just" defTabSz="685594">
              <a:spcBef>
                <a:spcPts val="750"/>
              </a:spcBef>
              <a:defRPr/>
            </a:pPr>
            <a:r>
              <a:rPr lang="es-CL" altLang="es-CL" sz="1800" dirty="0">
                <a:solidFill>
                  <a:schemeClr val="accent5">
                    <a:lumMod val="75000"/>
                  </a:schemeClr>
                </a:solidFill>
                <a:latin typeface="Verdana"/>
                <a:ea typeface="Verdana"/>
                <a:cs typeface="Calibri"/>
              </a:rPr>
              <a:t>La tarifa mensual de los SSR cubre sólo gastos operacionales, administrativos y de mantenimiento. No considera recuperación de inversión.</a:t>
            </a:r>
          </a:p>
          <a:p>
            <a:pPr algn="just" defTabSz="685594">
              <a:spcBef>
                <a:spcPts val="750"/>
              </a:spcBef>
              <a:defRPr/>
            </a:pPr>
            <a:endParaRPr lang="es-ES" altLang="es-CL" sz="1800" dirty="0">
              <a:solidFill>
                <a:schemeClr val="accent5">
                  <a:lumMod val="75000"/>
                </a:schemeClr>
              </a:solidFill>
              <a:latin typeface="Verdana"/>
              <a:ea typeface="Verdana"/>
              <a:cs typeface="Calibri"/>
            </a:endParaRPr>
          </a:p>
          <a:p>
            <a:pPr algn="just" defTabSz="685594">
              <a:spcBef>
                <a:spcPts val="750"/>
              </a:spcBef>
              <a:defRPr/>
            </a:pPr>
            <a:endParaRPr lang="es-ES" sz="800" dirty="0">
              <a:solidFill>
                <a:schemeClr val="accent5">
                  <a:lumMod val="75000"/>
                </a:schemeClr>
              </a:solidFill>
              <a:cs typeface="Calibri" panose="020F0502020204030204" pitchFamily="34" charset="0"/>
            </a:endParaRPr>
          </a:p>
        </p:txBody>
      </p:sp>
      <p:sp>
        <p:nvSpPr>
          <p:cNvPr id="6" name="Espaço Reservado para Rodapé 5">
            <a:extLst>
              <a:ext uri="{FF2B5EF4-FFF2-40B4-BE49-F238E27FC236}">
                <a16:creationId xmlns:a16="http://schemas.microsoft.com/office/drawing/2014/main" id="{2D8EBB08-9D27-0801-155F-3883B49CFEE3}"/>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87F42CB4-598F-0EEE-B435-FE218A89E85A}"/>
              </a:ext>
            </a:extLst>
          </p:cNvPr>
          <p:cNvPicPr>
            <a:picLocks noGrp="1" noChangeAspect="1"/>
          </p:cNvPicPr>
          <p:nvPr>
            <p:ph idx="4294967295"/>
          </p:nvPr>
        </p:nvPicPr>
        <p:blipFill>
          <a:blip r:embed="rId7" cstate="print">
            <a:extLst>
              <a:ext uri="{28A0092B-C50C-407E-A947-70E740481C1C}">
                <a14:useLocalDpi xmlns:a14="http://schemas.microsoft.com/office/drawing/2010/main" val="0"/>
              </a:ext>
            </a:extLst>
          </a:blip>
          <a:stretch>
            <a:fillRect/>
          </a:stretch>
        </p:blipFill>
        <p:spPr>
          <a:xfrm>
            <a:off x="2053020" y="6321569"/>
            <a:ext cx="561975" cy="347663"/>
          </a:xfrm>
        </p:spPr>
      </p:pic>
      <p:sp>
        <p:nvSpPr>
          <p:cNvPr id="14" name="Marcador de texto 1">
            <a:extLst>
              <a:ext uri="{FF2B5EF4-FFF2-40B4-BE49-F238E27FC236}">
                <a16:creationId xmlns:a16="http://schemas.microsoft.com/office/drawing/2014/main" id="{46F8E67B-A2C9-603E-2FE6-B09454A152FB}"/>
              </a:ext>
            </a:extLst>
          </p:cNvPr>
          <p:cNvSpPr txBox="1">
            <a:spLocks noChangeArrowheads="1"/>
          </p:cNvSpPr>
          <p:nvPr/>
        </p:nvSpPr>
        <p:spPr>
          <a:xfrm>
            <a:off x="211774" y="1273235"/>
            <a:ext cx="10515600" cy="517525"/>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defRPr/>
            </a:pPr>
            <a:r>
              <a:rPr lang="es-CL" sz="3200" b="1" dirty="0">
                <a:solidFill>
                  <a:schemeClr val="accent5">
                    <a:lumMod val="75000"/>
                  </a:schemeClr>
                </a:solidFill>
              </a:rPr>
              <a:t>Historia y Marco Legal del Servicio Sanitario Rural</a:t>
            </a:r>
            <a:endParaRPr lang="es-CL" altLang="es-CL" sz="2500" b="1" dirty="0">
              <a:solidFill>
                <a:schemeClr val="accent5">
                  <a:lumMod val="75000"/>
                </a:schemeClr>
              </a:solidFill>
            </a:endParaRPr>
          </a:p>
        </p:txBody>
      </p:sp>
      <p:pic>
        <p:nvPicPr>
          <p:cNvPr id="18" name="Picture 9" descr="C:\Documents and Settings\ricardo.lagos\Mis documentos\Mis imágenes\afiche histórico APR 4.jpg">
            <a:extLst>
              <a:ext uri="{FF2B5EF4-FFF2-40B4-BE49-F238E27FC236}">
                <a16:creationId xmlns:a16="http://schemas.microsoft.com/office/drawing/2014/main" id="{9BF22A6D-639B-A1A0-7B6C-1493256707E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15395" y="708885"/>
            <a:ext cx="714482" cy="783997"/>
          </a:xfrm>
          <a:prstGeom prst="rect">
            <a:avLst/>
          </a:prstGeom>
          <a:noFill/>
          <a:ln w="12700">
            <a:solidFill>
              <a:schemeClr val="tx1"/>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ricardo.lagos\Mis documentos\Mis imágenes\afiche histórico APR 1.jpg">
            <a:extLst>
              <a:ext uri="{FF2B5EF4-FFF2-40B4-BE49-F238E27FC236}">
                <a16:creationId xmlns:a16="http://schemas.microsoft.com/office/drawing/2014/main" id="{7D61C56F-6536-1D1F-1A13-A45ACE8F89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36932" y="696482"/>
            <a:ext cx="778382" cy="808802"/>
          </a:xfrm>
          <a:prstGeom prst="rect">
            <a:avLst/>
          </a:prstGeom>
          <a:noFill/>
          <a:ln w="12700">
            <a:solidFill>
              <a:schemeClr val="tx1"/>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491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502F6-5324-628A-71BF-41804E2E6AF2}"/>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1D4E96B5-B3A7-E522-BECC-3BC858859861}"/>
              </a:ext>
            </a:extLst>
          </p:cNvPr>
          <p:cNvSpPr/>
          <p:nvPr/>
        </p:nvSpPr>
        <p:spPr>
          <a:xfrm>
            <a:off x="-3175"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5">
                  <a:lumMod val="75000"/>
                </a:schemeClr>
              </a:solidFill>
            </a:endParaRPr>
          </a:p>
        </p:txBody>
      </p:sp>
      <p:grpSp>
        <p:nvGrpSpPr>
          <p:cNvPr id="13" name="Agrupar 12">
            <a:extLst>
              <a:ext uri="{FF2B5EF4-FFF2-40B4-BE49-F238E27FC236}">
                <a16:creationId xmlns:a16="http://schemas.microsoft.com/office/drawing/2014/main" id="{60D43CC0-9F4E-6EFD-2ABD-821303F05CA0}"/>
              </a:ext>
            </a:extLst>
          </p:cNvPr>
          <p:cNvGrpSpPr/>
          <p:nvPr/>
        </p:nvGrpSpPr>
        <p:grpSpPr>
          <a:xfrm>
            <a:off x="0" y="48750"/>
            <a:ext cx="12192000" cy="6521591"/>
            <a:chOff x="0" y="206654"/>
            <a:chExt cx="12192000" cy="6521591"/>
          </a:xfrm>
        </p:grpSpPr>
        <p:pic>
          <p:nvPicPr>
            <p:cNvPr id="11" name="Imagem 10">
              <a:extLst>
                <a:ext uri="{FF2B5EF4-FFF2-40B4-BE49-F238E27FC236}">
                  <a16:creationId xmlns:a16="http://schemas.microsoft.com/office/drawing/2014/main" id="{6C560ADA-1653-244D-AFC4-98E3A7B4DD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1AD32A99-5896-0383-DDAA-EA1ADDA81CF9}"/>
                </a:ext>
              </a:extLst>
            </p:cNvPr>
            <p:cNvGrpSpPr/>
            <p:nvPr/>
          </p:nvGrpSpPr>
          <p:grpSpPr>
            <a:xfrm>
              <a:off x="0" y="206654"/>
              <a:ext cx="12192000" cy="6521591"/>
              <a:chOff x="0" y="206654"/>
              <a:chExt cx="12192000" cy="6521591"/>
            </a:xfrm>
          </p:grpSpPr>
          <p:pic>
            <p:nvPicPr>
              <p:cNvPr id="10" name="Imagem 9">
                <a:extLst>
                  <a:ext uri="{FF2B5EF4-FFF2-40B4-BE49-F238E27FC236}">
                    <a16:creationId xmlns:a16="http://schemas.microsoft.com/office/drawing/2014/main" id="{B33B2D1A-D2E9-2EA8-247F-1D9C8F792A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8CA5F182-7F40-16D4-F3C3-3169D38518E4}"/>
                  </a:ext>
                </a:extLst>
              </p:cNvPr>
              <p:cNvGrpSpPr/>
              <p:nvPr/>
            </p:nvGrpSpPr>
            <p:grpSpPr>
              <a:xfrm>
                <a:off x="0" y="206654"/>
                <a:ext cx="12192000" cy="6521591"/>
                <a:chOff x="0" y="206654"/>
                <a:chExt cx="12192000" cy="6521591"/>
              </a:xfrm>
            </p:grpSpPr>
            <p:pic>
              <p:nvPicPr>
                <p:cNvPr id="9" name="Imagem 8">
                  <a:extLst>
                    <a:ext uri="{FF2B5EF4-FFF2-40B4-BE49-F238E27FC236}">
                      <a16:creationId xmlns:a16="http://schemas.microsoft.com/office/drawing/2014/main" id="{5FB8885F-EBA2-D358-D198-33149DF901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47A03084-27ED-B1ED-E99B-88AFDE6103F4}"/>
                    </a:ext>
                  </a:extLst>
                </p:cNvPr>
                <p:cNvGrpSpPr/>
                <p:nvPr/>
              </p:nvGrpSpPr>
              <p:grpSpPr>
                <a:xfrm>
                  <a:off x="0" y="206654"/>
                  <a:ext cx="12192000" cy="6490643"/>
                  <a:chOff x="0" y="206654"/>
                  <a:chExt cx="12192000" cy="6490643"/>
                </a:xfrm>
              </p:grpSpPr>
              <p:pic>
                <p:nvPicPr>
                  <p:cNvPr id="8" name="Imagem 7">
                    <a:extLst>
                      <a:ext uri="{FF2B5EF4-FFF2-40B4-BE49-F238E27FC236}">
                        <a16:creationId xmlns:a16="http://schemas.microsoft.com/office/drawing/2014/main" id="{1BA43832-D8A1-B968-7499-75580DBC09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0207673D-B7F8-5006-B0D3-4E9BEFF7532F}"/>
                      </a:ext>
                    </a:extLst>
                  </p:cNvPr>
                  <p:cNvGrpSpPr/>
                  <p:nvPr/>
                </p:nvGrpSpPr>
                <p:grpSpPr>
                  <a:xfrm>
                    <a:off x="0" y="206654"/>
                    <a:ext cx="12192000" cy="1114848"/>
                    <a:chOff x="0" y="206654"/>
                    <a:chExt cx="12192000" cy="1114848"/>
                  </a:xfrm>
                </p:grpSpPr>
                <p:sp>
                  <p:nvSpPr>
                    <p:cNvPr id="21" name="Retângulo 20">
                      <a:extLst>
                        <a:ext uri="{FF2B5EF4-FFF2-40B4-BE49-F238E27FC236}">
                          <a16:creationId xmlns:a16="http://schemas.microsoft.com/office/drawing/2014/main" id="{AB1F8EC6-0891-B24E-9A86-A9570B00E097}"/>
                        </a:ext>
                      </a:extLst>
                    </p:cNvPr>
                    <p:cNvSpPr/>
                    <p:nvPr/>
                  </p:nvSpPr>
                  <p:spPr>
                    <a:xfrm>
                      <a:off x="0" y="1054800"/>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BB4F19DC-72AD-B81E-CD22-4C68A3C518D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28142" y="20665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7" name="Marcador de texto 1">
            <a:extLst>
              <a:ext uri="{FF2B5EF4-FFF2-40B4-BE49-F238E27FC236}">
                <a16:creationId xmlns:a16="http://schemas.microsoft.com/office/drawing/2014/main" id="{DA5A4DD1-A555-824A-4591-977A1828545A}"/>
              </a:ext>
            </a:extLst>
          </p:cNvPr>
          <p:cNvSpPr txBox="1">
            <a:spLocks/>
          </p:cNvSpPr>
          <p:nvPr/>
        </p:nvSpPr>
        <p:spPr>
          <a:xfrm>
            <a:off x="0" y="1234093"/>
            <a:ext cx="11789726" cy="5122257"/>
          </a:xfrm>
          <a:prstGeom prst="rect">
            <a:avLst/>
          </a:prstGeom>
        </p:spPr>
        <p:txBody>
          <a:bodyPr vert="horz" lIns="91440" tIns="45720" rIns="91440" bIns="45720" rtlCol="0" anchor="t">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685594">
              <a:spcBef>
                <a:spcPts val="750"/>
              </a:spcBef>
              <a:buNone/>
              <a:defRPr/>
            </a:pPr>
            <a:r>
              <a:rPr lang="es-ES" altLang="es-CL" sz="4000" b="1" dirty="0">
                <a:solidFill>
                  <a:schemeClr val="accent5">
                    <a:lumMod val="75000"/>
                  </a:schemeClr>
                </a:solidFill>
                <a:latin typeface="Verdana"/>
                <a:ea typeface="Verdana"/>
                <a:cs typeface="Calibri"/>
              </a:rPr>
              <a:t>Marco Legal Actual: </a:t>
            </a:r>
          </a:p>
          <a:p>
            <a:pPr algn="just" defTabSz="685594">
              <a:lnSpc>
                <a:spcPct val="120000"/>
              </a:lnSpc>
              <a:spcBef>
                <a:spcPts val="1200"/>
              </a:spcBef>
              <a:defRPr/>
            </a:pPr>
            <a:r>
              <a:rPr lang="es-ES" altLang="es-CL" sz="2900" b="1" dirty="0">
                <a:solidFill>
                  <a:schemeClr val="accent5">
                    <a:lumMod val="75000"/>
                  </a:schemeClr>
                </a:solidFill>
                <a:latin typeface="Verdana"/>
                <a:ea typeface="Verdana"/>
                <a:cs typeface="Calibri"/>
              </a:rPr>
              <a:t>Ley 20.988 de Servicios Sanitarios Rurales (SSR): Entra en vigencia la Ley en el año 2017. A partir de la publicación del Reglamento el 20/11/2020, se crea la Subdirección de Servicios Sanitarios Rurales (SSSR) e inicia sus funciones.</a:t>
            </a:r>
            <a:endParaRPr lang="es-ES" altLang="es-CL" sz="1700" b="1" dirty="0">
              <a:solidFill>
                <a:schemeClr val="accent5">
                  <a:lumMod val="75000"/>
                </a:schemeClr>
              </a:solidFill>
              <a:latin typeface="Verdana"/>
              <a:ea typeface="Verdana"/>
              <a:cs typeface="Calibri"/>
            </a:endParaRPr>
          </a:p>
          <a:p>
            <a:pPr marL="0" indent="0" algn="ctr" defTabSz="685594">
              <a:lnSpc>
                <a:spcPct val="170000"/>
              </a:lnSpc>
              <a:spcBef>
                <a:spcPts val="750"/>
              </a:spcBef>
              <a:buNone/>
              <a:defRPr/>
            </a:pPr>
            <a:r>
              <a:rPr lang="es-CL" altLang="es-CL" sz="2900" dirty="0">
                <a:solidFill>
                  <a:schemeClr val="accent5">
                    <a:lumMod val="75000"/>
                  </a:schemeClr>
                </a:solidFill>
                <a:latin typeface="Verdana"/>
                <a:ea typeface="Verdana"/>
                <a:cs typeface="Calibri"/>
              </a:rPr>
              <a:t>	</a:t>
            </a:r>
            <a:r>
              <a:rPr lang="es-CL" altLang="es-CL" sz="3400" dirty="0">
                <a:solidFill>
                  <a:schemeClr val="accent5">
                    <a:lumMod val="75000"/>
                  </a:schemeClr>
                </a:solidFill>
                <a:latin typeface="Verdana"/>
                <a:ea typeface="Verdana"/>
                <a:cs typeface="Calibri"/>
              </a:rPr>
              <a:t>Título VI Institucionalidad. Capítulo 3, Subdirección de Servicios Sanitarios Rurales</a:t>
            </a:r>
          </a:p>
          <a:p>
            <a:pPr marL="457200" lvl="1" indent="0" algn="just" defTabSz="685594">
              <a:spcBef>
                <a:spcPts val="750"/>
              </a:spcBef>
              <a:buNone/>
              <a:defRPr/>
            </a:pPr>
            <a:r>
              <a:rPr lang="es-ES" altLang="es-CL" sz="2900" i="1" dirty="0">
                <a:solidFill>
                  <a:srgbClr val="0070C0"/>
                </a:solidFill>
                <a:latin typeface="Verdana" panose="020B0604030504040204" pitchFamily="34" charset="0"/>
                <a:ea typeface="Verdana" panose="020B0604030504040204" pitchFamily="34" charset="0"/>
              </a:rPr>
              <a:t>“Artículo 72. Créase, en la Dirección de Obras Hidráulicas del Ministerio de Obras Públicas, la Subdirección de Servicios Sanitarios Rurales. A esta Subdirección le corresponderá efectuar estudios, </a:t>
            </a:r>
            <a:r>
              <a:rPr lang="es-ES" altLang="es-CL" sz="2900" i="1" u="sng" dirty="0">
                <a:solidFill>
                  <a:srgbClr val="0070C0"/>
                </a:solidFill>
                <a:latin typeface="Verdana" panose="020B0604030504040204" pitchFamily="34" charset="0"/>
                <a:ea typeface="Verdana" panose="020B0604030504040204" pitchFamily="34" charset="0"/>
              </a:rPr>
              <a:t>gestión comunitaria, inversiones de agua potable, </a:t>
            </a:r>
            <a:r>
              <a:rPr lang="es-ES" altLang="es-CL" sz="2900" b="1" i="1" u="sng" dirty="0">
                <a:solidFill>
                  <a:srgbClr val="0070C0"/>
                </a:solidFill>
                <a:latin typeface="Verdana" panose="020B0604030504040204" pitchFamily="34" charset="0"/>
                <a:ea typeface="Verdana" panose="020B0604030504040204" pitchFamily="34" charset="0"/>
              </a:rPr>
              <a:t>inversiones de saneamiento</a:t>
            </a:r>
            <a:r>
              <a:rPr lang="es-ES" altLang="es-CL" sz="2900" i="1" u="sng" dirty="0">
                <a:solidFill>
                  <a:srgbClr val="0070C0"/>
                </a:solidFill>
                <a:latin typeface="Verdana" panose="020B0604030504040204" pitchFamily="34" charset="0"/>
                <a:ea typeface="Verdana" panose="020B0604030504040204" pitchFamily="34" charset="0"/>
              </a:rPr>
              <a:t>, proyectos de agua potable, </a:t>
            </a:r>
            <a:r>
              <a:rPr lang="es-ES" altLang="es-CL" sz="2900" b="1" i="1" u="sng" dirty="0">
                <a:solidFill>
                  <a:srgbClr val="0070C0"/>
                </a:solidFill>
                <a:latin typeface="Verdana" panose="020B0604030504040204" pitchFamily="34" charset="0"/>
                <a:ea typeface="Verdana" panose="020B0604030504040204" pitchFamily="34" charset="0"/>
              </a:rPr>
              <a:t>proyectos de saneamiento </a:t>
            </a:r>
            <a:r>
              <a:rPr lang="es-ES" altLang="es-CL" sz="2900" i="1" u="sng" dirty="0">
                <a:solidFill>
                  <a:srgbClr val="0070C0"/>
                </a:solidFill>
                <a:latin typeface="Verdana" panose="020B0604030504040204" pitchFamily="34" charset="0"/>
                <a:ea typeface="Verdana" panose="020B0604030504040204" pitchFamily="34" charset="0"/>
              </a:rPr>
              <a:t>y llevar el registro de operadores</a:t>
            </a:r>
            <a:r>
              <a:rPr lang="es-ES" altLang="es-CL" sz="2900" i="1" dirty="0">
                <a:solidFill>
                  <a:srgbClr val="0070C0"/>
                </a:solidFill>
                <a:latin typeface="Verdana" panose="020B0604030504040204" pitchFamily="34" charset="0"/>
                <a:ea typeface="Verdana" panose="020B0604030504040204" pitchFamily="34" charset="0"/>
              </a:rPr>
              <a:t>.”</a:t>
            </a:r>
          </a:p>
          <a:p>
            <a:pPr marL="457200" lvl="1" indent="0" algn="just" defTabSz="685594">
              <a:spcBef>
                <a:spcPts val="750"/>
              </a:spcBef>
              <a:buNone/>
              <a:defRPr/>
            </a:pPr>
            <a:endParaRPr lang="es-ES" altLang="es-CL" sz="1700" i="1" dirty="0">
              <a:solidFill>
                <a:srgbClr val="0070C0"/>
              </a:solidFill>
              <a:latin typeface="Verdana" panose="020B0604030504040204" pitchFamily="34" charset="0"/>
              <a:ea typeface="Verdana" panose="020B0604030504040204" pitchFamily="34" charset="0"/>
            </a:endParaRPr>
          </a:p>
          <a:p>
            <a:pPr marL="457200" lvl="1" indent="0" algn="just" defTabSz="685594">
              <a:spcBef>
                <a:spcPts val="750"/>
              </a:spcBef>
              <a:buNone/>
              <a:defRPr/>
            </a:pPr>
            <a:r>
              <a:rPr lang="es-ES" altLang="es-CL" sz="2900" i="1" dirty="0">
                <a:solidFill>
                  <a:srgbClr val="0070C0"/>
                </a:solidFill>
                <a:latin typeface="Verdana" panose="020B0604030504040204" pitchFamily="34" charset="0"/>
                <a:ea typeface="Verdana" panose="020B0604030504040204" pitchFamily="34" charset="0"/>
              </a:rPr>
              <a:t>“Artículo 85. La Superintendencia de Servicios Sanitarios ejercerá las atribuciones y facultades regulatorias y fiscalizadoras respecto de todo operador de un servicio sanitario rural, sin perjuicio de aquellas que correspondan a la autoridad sanitaria en los ámbitos de su competencia.”</a:t>
            </a:r>
            <a:endParaRPr lang="es-CL" altLang="es-CL" sz="2900" i="1" dirty="0">
              <a:solidFill>
                <a:srgbClr val="0070C0"/>
              </a:solidFill>
              <a:latin typeface="Verdana" panose="020B0604030504040204" pitchFamily="34" charset="0"/>
              <a:ea typeface="Verdana" panose="020B0604030504040204" pitchFamily="34" charset="0"/>
            </a:endParaRPr>
          </a:p>
          <a:p>
            <a:pPr algn="just" defTabSz="685594">
              <a:lnSpc>
                <a:spcPct val="120000"/>
              </a:lnSpc>
              <a:spcBef>
                <a:spcPts val="750"/>
              </a:spcBef>
              <a:defRPr/>
            </a:pPr>
            <a:r>
              <a:rPr lang="es-ES" altLang="es-CL" sz="2900" b="1" dirty="0">
                <a:solidFill>
                  <a:schemeClr val="accent5">
                    <a:lumMod val="75000"/>
                  </a:schemeClr>
                </a:solidFill>
                <a:latin typeface="Verdana"/>
                <a:ea typeface="Verdana"/>
                <a:cs typeface="Calibri"/>
              </a:rPr>
              <a:t>Ley 21.455 Marco de Cambio Climático (LMCC) del Ministerio del Medio Ambiente, se publicado el 13/06/2022, entrando en vigencia desde esa fecha.</a:t>
            </a:r>
            <a:endParaRPr lang="es-ES" sz="2900" dirty="0">
              <a:solidFill>
                <a:schemeClr val="accent5">
                  <a:lumMod val="75000"/>
                </a:schemeClr>
              </a:solidFill>
              <a:latin typeface="Verdana"/>
              <a:ea typeface="Verdana"/>
              <a:cs typeface="Calibri"/>
            </a:endParaRPr>
          </a:p>
          <a:p>
            <a:pPr marL="457200" lvl="1" indent="0" algn="just" defTabSz="685594">
              <a:lnSpc>
                <a:spcPct val="120000"/>
              </a:lnSpc>
              <a:spcBef>
                <a:spcPts val="750"/>
              </a:spcBef>
              <a:buNone/>
              <a:defRPr/>
            </a:pPr>
            <a:r>
              <a:rPr lang="es-ES" sz="2900" i="1" dirty="0">
                <a:solidFill>
                  <a:srgbClr val="0070C0"/>
                </a:solidFill>
                <a:latin typeface="Verdana" panose="020B0604030504040204" pitchFamily="34" charset="0"/>
                <a:ea typeface="Verdana" panose="020B0604030504040204" pitchFamily="34" charset="0"/>
              </a:rPr>
              <a:t>“Artículo 1°.- Objeto. La presente ley tiene por objeto hacer frente a los desafíos que presenta el cambio climático, transitar hacia un desarrollo bajo en emisiones de gases de efecto invernadero y otros forzantes climáticos, hasta alcanzar y mantener la neutralidad de emisiones de gases de efecto invernadero al año 2050, adaptarse al cambio climático, </a:t>
            </a:r>
            <a:r>
              <a:rPr lang="es-ES" sz="2900" i="1" u="sng" dirty="0">
                <a:solidFill>
                  <a:srgbClr val="0070C0"/>
                </a:solidFill>
                <a:latin typeface="Verdana" panose="020B0604030504040204" pitchFamily="34" charset="0"/>
                <a:ea typeface="Verdana" panose="020B0604030504040204" pitchFamily="34" charset="0"/>
              </a:rPr>
              <a:t>reduciendo la vulnerabilidad y aumentando la resiliencia a los efectos adversos del cambio climático,</a:t>
            </a:r>
            <a:r>
              <a:rPr lang="es-ES" sz="2900" i="1" dirty="0">
                <a:solidFill>
                  <a:srgbClr val="0070C0"/>
                </a:solidFill>
                <a:latin typeface="Verdana" panose="020B0604030504040204" pitchFamily="34" charset="0"/>
                <a:ea typeface="Verdana" panose="020B0604030504040204" pitchFamily="34" charset="0"/>
              </a:rPr>
              <a:t> y dar cumplimiento a los compromisos internacionales asumidos por el Estado de Chile en la materia.”</a:t>
            </a:r>
            <a:endParaRPr lang="es-ES" sz="800" dirty="0">
              <a:solidFill>
                <a:schemeClr val="accent5">
                  <a:lumMod val="75000"/>
                </a:schemeClr>
              </a:solidFill>
              <a:cs typeface="Calibri" panose="020F0502020204030204" pitchFamily="34" charset="0"/>
            </a:endParaRPr>
          </a:p>
        </p:txBody>
      </p:sp>
      <p:sp>
        <p:nvSpPr>
          <p:cNvPr id="6" name="Espaço Reservado para Rodapé 5">
            <a:extLst>
              <a:ext uri="{FF2B5EF4-FFF2-40B4-BE49-F238E27FC236}">
                <a16:creationId xmlns:a16="http://schemas.microsoft.com/office/drawing/2014/main" id="{C2C6F106-FF2B-3EF6-6068-FB0065D21EDF}"/>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9652F830-A543-2453-F68C-74090BF1E533}"/>
              </a:ext>
            </a:extLst>
          </p:cNvPr>
          <p:cNvPicPr>
            <a:picLocks noGrp="1" noChangeAspect="1"/>
          </p:cNvPicPr>
          <p:nvPr>
            <p:ph idx="4294967295"/>
          </p:nvPr>
        </p:nvPicPr>
        <p:blipFill>
          <a:blip r:embed="rId7" cstate="print">
            <a:extLst>
              <a:ext uri="{28A0092B-C50C-407E-A947-70E740481C1C}">
                <a14:useLocalDpi xmlns:a14="http://schemas.microsoft.com/office/drawing/2010/main" val="0"/>
              </a:ext>
            </a:extLst>
          </a:blip>
          <a:stretch>
            <a:fillRect/>
          </a:stretch>
        </p:blipFill>
        <p:spPr>
          <a:xfrm>
            <a:off x="2053020" y="6321569"/>
            <a:ext cx="561975" cy="347663"/>
          </a:xfrm>
        </p:spPr>
      </p:pic>
      <p:sp>
        <p:nvSpPr>
          <p:cNvPr id="14" name="Marcador de texto 1">
            <a:extLst>
              <a:ext uri="{FF2B5EF4-FFF2-40B4-BE49-F238E27FC236}">
                <a16:creationId xmlns:a16="http://schemas.microsoft.com/office/drawing/2014/main" id="{49A64176-00F6-27A9-30E2-CE2CCF299135}"/>
              </a:ext>
            </a:extLst>
          </p:cNvPr>
          <p:cNvSpPr txBox="1">
            <a:spLocks noChangeArrowheads="1"/>
          </p:cNvSpPr>
          <p:nvPr/>
        </p:nvSpPr>
        <p:spPr>
          <a:xfrm>
            <a:off x="92031" y="308876"/>
            <a:ext cx="10515600" cy="517525"/>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defRPr/>
            </a:pPr>
            <a:r>
              <a:rPr lang="es-CL" sz="3200" b="1" dirty="0">
                <a:solidFill>
                  <a:schemeClr val="accent5">
                    <a:lumMod val="75000"/>
                  </a:schemeClr>
                </a:solidFill>
              </a:rPr>
              <a:t>Historia y Marco Legal del Servicio Sanitario Rural</a:t>
            </a:r>
            <a:endParaRPr lang="es-CL" altLang="es-CL" sz="2500" b="1" dirty="0">
              <a:solidFill>
                <a:schemeClr val="accent5">
                  <a:lumMod val="75000"/>
                </a:schemeClr>
              </a:solidFill>
            </a:endParaRPr>
          </a:p>
        </p:txBody>
      </p:sp>
    </p:spTree>
    <p:extLst>
      <p:ext uri="{BB962C8B-B14F-4D97-AF65-F5344CB8AC3E}">
        <p14:creationId xmlns:p14="http://schemas.microsoft.com/office/powerpoint/2010/main" val="510919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D1386-0988-7A7D-D336-6D48BD962553}"/>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281359E0-0FB3-EBF9-6B56-ED87ED15F4B8}"/>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745DB412-D884-7D85-685A-0DEB3D271AE1}"/>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6AFDADF6-955D-408A-C13A-DCBC4EF0EF37}"/>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113B8127-F1D4-B4A6-3391-88488B34E02C}"/>
              </a:ext>
            </a:extLst>
          </p:cNvPr>
          <p:cNvGrpSpPr/>
          <p:nvPr/>
        </p:nvGrpSpPr>
        <p:grpSpPr>
          <a:xfrm>
            <a:off x="0" y="151719"/>
            <a:ext cx="12192000" cy="6576526"/>
            <a:chOff x="0" y="151719"/>
            <a:chExt cx="12192000" cy="6576526"/>
          </a:xfrm>
        </p:grpSpPr>
        <p:pic>
          <p:nvPicPr>
            <p:cNvPr id="11" name="Imagem 10">
              <a:extLst>
                <a:ext uri="{FF2B5EF4-FFF2-40B4-BE49-F238E27FC236}">
                  <a16:creationId xmlns:a16="http://schemas.microsoft.com/office/drawing/2014/main" id="{F7FEF96A-701E-3D27-541F-7A6EE639D9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BB0F0CAC-7080-DD59-D4C2-82523D6995BA}"/>
                </a:ext>
              </a:extLst>
            </p:cNvPr>
            <p:cNvGrpSpPr/>
            <p:nvPr/>
          </p:nvGrpSpPr>
          <p:grpSpPr>
            <a:xfrm>
              <a:off x="0" y="151719"/>
              <a:ext cx="12192000" cy="6576526"/>
              <a:chOff x="0" y="151719"/>
              <a:chExt cx="12192000" cy="6576526"/>
            </a:xfrm>
          </p:grpSpPr>
          <p:pic>
            <p:nvPicPr>
              <p:cNvPr id="10" name="Imagem 9">
                <a:extLst>
                  <a:ext uri="{FF2B5EF4-FFF2-40B4-BE49-F238E27FC236}">
                    <a16:creationId xmlns:a16="http://schemas.microsoft.com/office/drawing/2014/main" id="{C296CEA3-9992-DD42-785A-1D15F4DF18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D3768F2E-BA65-8FCC-4889-75402561B96D}"/>
                  </a:ext>
                </a:extLst>
              </p:cNvPr>
              <p:cNvGrpSpPr/>
              <p:nvPr/>
            </p:nvGrpSpPr>
            <p:grpSpPr>
              <a:xfrm>
                <a:off x="0" y="151719"/>
                <a:ext cx="12192000" cy="6576526"/>
                <a:chOff x="0" y="151719"/>
                <a:chExt cx="12192000" cy="6576526"/>
              </a:xfrm>
            </p:grpSpPr>
            <p:pic>
              <p:nvPicPr>
                <p:cNvPr id="9" name="Imagem 8">
                  <a:extLst>
                    <a:ext uri="{FF2B5EF4-FFF2-40B4-BE49-F238E27FC236}">
                      <a16:creationId xmlns:a16="http://schemas.microsoft.com/office/drawing/2014/main" id="{86BBB84B-5D74-1ED8-2653-DA318AE45E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30697AE1-F176-41E2-9262-9B861F787092}"/>
                    </a:ext>
                  </a:extLst>
                </p:cNvPr>
                <p:cNvGrpSpPr/>
                <p:nvPr/>
              </p:nvGrpSpPr>
              <p:grpSpPr>
                <a:xfrm>
                  <a:off x="0" y="151719"/>
                  <a:ext cx="12192000" cy="6545578"/>
                  <a:chOff x="0" y="151719"/>
                  <a:chExt cx="12192000" cy="6545578"/>
                </a:xfrm>
              </p:grpSpPr>
              <p:pic>
                <p:nvPicPr>
                  <p:cNvPr id="8" name="Imagem 7">
                    <a:extLst>
                      <a:ext uri="{FF2B5EF4-FFF2-40B4-BE49-F238E27FC236}">
                        <a16:creationId xmlns:a16="http://schemas.microsoft.com/office/drawing/2014/main" id="{BBFC4F45-EADF-7C69-B9D8-58C336431CC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D07491FD-8231-0882-33AE-82D05FF1D706}"/>
                      </a:ext>
                    </a:extLst>
                  </p:cNvPr>
                  <p:cNvGrpSpPr/>
                  <p:nvPr/>
                </p:nvGrpSpPr>
                <p:grpSpPr>
                  <a:xfrm>
                    <a:off x="0" y="151719"/>
                    <a:ext cx="12192000" cy="1213152"/>
                    <a:chOff x="0" y="151719"/>
                    <a:chExt cx="12192000" cy="1213152"/>
                  </a:xfrm>
                </p:grpSpPr>
                <p:sp>
                  <p:nvSpPr>
                    <p:cNvPr id="21" name="Retângulo 20">
                      <a:extLst>
                        <a:ext uri="{FF2B5EF4-FFF2-40B4-BE49-F238E27FC236}">
                          <a16:creationId xmlns:a16="http://schemas.microsoft.com/office/drawing/2014/main" id="{9F1A593C-C986-D8AB-179F-127BD265CB9E}"/>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0163A5E9-110E-F24C-709E-27395C48439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86257" y="151719"/>
                      <a:ext cx="2345300"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2" name="Marcador de texto 1">
            <a:extLst>
              <a:ext uri="{FF2B5EF4-FFF2-40B4-BE49-F238E27FC236}">
                <a16:creationId xmlns:a16="http://schemas.microsoft.com/office/drawing/2014/main" id="{1D5D756B-C3CC-7EA6-2BE9-7B7CD6DF2862}"/>
              </a:ext>
            </a:extLst>
          </p:cNvPr>
          <p:cNvSpPr>
            <a:spLocks noGrp="1"/>
          </p:cNvSpPr>
          <p:nvPr>
            <p:ph type="title"/>
          </p:nvPr>
        </p:nvSpPr>
        <p:spPr>
          <a:xfrm>
            <a:off x="113660" y="333634"/>
            <a:ext cx="9956948" cy="531272"/>
          </a:xfr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defRPr/>
            </a:pPr>
            <a:r>
              <a:rPr lang="es-CL" sz="3200" b="1" dirty="0">
                <a:solidFill>
                  <a:schemeClr val="accent5">
                    <a:lumMod val="75000"/>
                  </a:schemeClr>
                </a:solidFill>
              </a:rPr>
              <a:t>Historia y Marco Legal del Servicio Sanitario Rural</a:t>
            </a:r>
            <a:endParaRPr lang="es-CL" altLang="es-CL" sz="3200" b="1" dirty="0">
              <a:solidFill>
                <a:schemeClr val="accent5">
                  <a:lumMod val="75000"/>
                </a:schemeClr>
              </a:solidFill>
            </a:endParaRPr>
          </a:p>
        </p:txBody>
      </p:sp>
      <p:sp>
        <p:nvSpPr>
          <p:cNvPr id="14" name="Marcador de texto 1">
            <a:extLst>
              <a:ext uri="{FF2B5EF4-FFF2-40B4-BE49-F238E27FC236}">
                <a16:creationId xmlns:a16="http://schemas.microsoft.com/office/drawing/2014/main" id="{12CF3997-C39F-3DE1-9594-984C1C32BC86}"/>
              </a:ext>
            </a:extLst>
          </p:cNvPr>
          <p:cNvSpPr txBox="1">
            <a:spLocks/>
          </p:cNvSpPr>
          <p:nvPr/>
        </p:nvSpPr>
        <p:spPr>
          <a:xfrm>
            <a:off x="15688" y="1476766"/>
            <a:ext cx="11876314" cy="458112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685594">
              <a:spcBef>
                <a:spcPts val="750"/>
              </a:spcBef>
              <a:defRPr/>
            </a:pPr>
            <a:r>
              <a:rPr lang="es-ES" sz="1600" b="1" dirty="0">
                <a:solidFill>
                  <a:schemeClr val="accent5">
                    <a:lumMod val="75000"/>
                  </a:schemeClr>
                </a:solidFill>
                <a:latin typeface="Verdana"/>
                <a:ea typeface="Verdana"/>
                <a:cs typeface="Calibri"/>
              </a:rPr>
              <a:t>Como se enlaza </a:t>
            </a:r>
            <a:r>
              <a:rPr lang="es-ES" altLang="es-CL" sz="1600" b="1" dirty="0">
                <a:solidFill>
                  <a:schemeClr val="accent5">
                    <a:lumMod val="75000"/>
                  </a:schemeClr>
                </a:solidFill>
                <a:latin typeface="Verdana"/>
                <a:ea typeface="Verdana"/>
                <a:cs typeface="Calibri"/>
              </a:rPr>
              <a:t>Ley 21455 Marco de Cambio Climático (LMCC) </a:t>
            </a:r>
            <a:r>
              <a:rPr lang="es-ES" sz="1600" b="1" dirty="0">
                <a:solidFill>
                  <a:schemeClr val="accent5">
                    <a:lumMod val="75000"/>
                  </a:schemeClr>
                </a:solidFill>
                <a:latin typeface="Verdana"/>
                <a:ea typeface="Verdana"/>
                <a:cs typeface="Calibri"/>
              </a:rPr>
              <a:t>con el Saneamiento Rural:</a:t>
            </a:r>
          </a:p>
          <a:p>
            <a:pPr algn="just" defTabSz="685594">
              <a:spcBef>
                <a:spcPts val="750"/>
              </a:spcBef>
              <a:defRPr/>
            </a:pPr>
            <a:endParaRPr lang="es-ES" sz="900" dirty="0">
              <a:solidFill>
                <a:srgbClr val="0070C0"/>
              </a:solidFill>
              <a:cs typeface="Calibri" panose="020F0502020204030204" pitchFamily="34" charset="0"/>
            </a:endParaRPr>
          </a:p>
          <a:p>
            <a:pPr lvl="1" algn="just" defTabSz="685594">
              <a:spcBef>
                <a:spcPts val="750"/>
              </a:spcBef>
              <a:buFont typeface="Wingdings" panose="05000000000000000000" pitchFamily="2" charset="2"/>
              <a:buChar char="ü"/>
              <a:defRPr/>
            </a:pPr>
            <a:r>
              <a:rPr lang="es-ES" sz="1400" u="sng" dirty="0">
                <a:solidFill>
                  <a:srgbClr val="0070C0"/>
                </a:solidFill>
                <a:latin typeface="Verdana" panose="020B0604030504040204" pitchFamily="34" charset="0"/>
                <a:ea typeface="Verdana" panose="020B0604030504040204" pitchFamily="34" charset="0"/>
                <a:cs typeface="Calibri" panose="020F0502020204030204" pitchFamily="34" charset="0"/>
              </a:rPr>
              <a:t>Principio de Territorialidad</a:t>
            </a:r>
            <a:r>
              <a:rPr lang="es-ES" sz="1400" dirty="0">
                <a:solidFill>
                  <a:srgbClr val="0070C0"/>
                </a:solidFill>
                <a:latin typeface="Verdana" panose="020B0604030504040204" pitchFamily="34" charset="0"/>
                <a:ea typeface="Verdana" panose="020B0604030504040204" pitchFamily="34" charset="0"/>
                <a:cs typeface="Calibri" panose="020F0502020204030204" pitchFamily="34" charset="0"/>
              </a:rPr>
              <a:t>: </a:t>
            </a:r>
            <a:r>
              <a:rPr lang="es-ES" sz="1400" i="1" u="sng" dirty="0">
                <a:solidFill>
                  <a:srgbClr val="0070C0"/>
                </a:solidFill>
                <a:latin typeface="Verdana" panose="020B0604030504040204" pitchFamily="34" charset="0"/>
                <a:ea typeface="Verdana" panose="020B0604030504040204" pitchFamily="34" charset="0"/>
                <a:cs typeface="Calibri" panose="020F0502020204030204" pitchFamily="34" charset="0"/>
              </a:rPr>
              <a:t>Adaptar las políticas de saneamiento </a:t>
            </a:r>
            <a:r>
              <a:rPr lang="es-ES" sz="1400" dirty="0">
                <a:solidFill>
                  <a:srgbClr val="0070C0"/>
                </a:solidFill>
                <a:latin typeface="Verdana" panose="020B0604030504040204" pitchFamily="34" charset="0"/>
                <a:ea typeface="Verdana" panose="020B0604030504040204" pitchFamily="34" charset="0"/>
                <a:cs typeface="Calibri" panose="020F0502020204030204" pitchFamily="34" charset="0"/>
              </a:rPr>
              <a:t>a las características de cada territorio,</a:t>
            </a:r>
          </a:p>
          <a:p>
            <a:pPr marL="457200" lvl="1" indent="0" algn="just" defTabSz="685594">
              <a:spcBef>
                <a:spcPts val="750"/>
              </a:spcBef>
              <a:buNone/>
              <a:defRPr/>
            </a:pPr>
            <a:r>
              <a:rPr lang="es-ES" sz="1400" i="1" dirty="0">
                <a:solidFill>
                  <a:srgbClr val="0070C0"/>
                </a:solidFill>
                <a:latin typeface="Verdana" panose="020B0604030504040204" pitchFamily="34" charset="0"/>
                <a:ea typeface="Verdana" panose="020B0604030504040204" pitchFamily="34" charset="0"/>
              </a:rPr>
              <a:t>“</a:t>
            </a:r>
            <a:r>
              <a:rPr lang="es-ES" sz="1400" dirty="0">
                <a:solidFill>
                  <a:srgbClr val="0070C0"/>
                </a:solidFill>
                <a:latin typeface="Verdana" panose="020B0604030504040204" pitchFamily="34" charset="0"/>
                <a:ea typeface="Verdana" panose="020B0604030504040204" pitchFamily="34" charset="0"/>
              </a:rPr>
              <a:t>Articulo 2 j) Territorialidad: las políticas, </a:t>
            </a:r>
            <a:r>
              <a:rPr lang="es-ES" sz="1400" i="1" u="sng" dirty="0">
                <a:solidFill>
                  <a:srgbClr val="0070C0"/>
                </a:solidFill>
                <a:latin typeface="Verdana" panose="020B0604030504040204" pitchFamily="34" charset="0"/>
                <a:ea typeface="Verdana" panose="020B0604030504040204" pitchFamily="34" charset="0"/>
              </a:rPr>
              <a:t>planes y programas del nivel nacional deberán tener presente la diversidad propia de cada territorio a nivel comunal, regional y macrorregional</a:t>
            </a:r>
            <a:r>
              <a:rPr lang="es-ES" sz="1400" dirty="0">
                <a:solidFill>
                  <a:srgbClr val="0070C0"/>
                </a:solidFill>
                <a:latin typeface="Verdana" panose="020B0604030504040204" pitchFamily="34" charset="0"/>
                <a:ea typeface="Verdana" panose="020B0604030504040204" pitchFamily="34" charset="0"/>
              </a:rPr>
              <a:t>, mientras que los instrumentos de carácter local o regional deberán ajustarse y ser coherentes con los instrumentos de carácter nacional.</a:t>
            </a:r>
            <a:r>
              <a:rPr lang="es-ES" sz="1400" i="1" dirty="0">
                <a:solidFill>
                  <a:srgbClr val="0070C0"/>
                </a:solidFill>
                <a:latin typeface="Verdana" panose="020B0604030504040204" pitchFamily="34" charset="0"/>
                <a:ea typeface="Verdana" panose="020B0604030504040204" pitchFamily="34" charset="0"/>
              </a:rPr>
              <a:t>”</a:t>
            </a:r>
          </a:p>
          <a:p>
            <a:pPr marL="457200" lvl="1" indent="0" algn="just" defTabSz="685594">
              <a:spcBef>
                <a:spcPts val="750"/>
              </a:spcBef>
              <a:buNone/>
              <a:defRPr/>
            </a:pPr>
            <a:endParaRPr lang="es-ES" sz="1400" i="1" dirty="0">
              <a:solidFill>
                <a:srgbClr val="0070C0"/>
              </a:solidFill>
              <a:latin typeface="Verdana" panose="020B0604030504040204" pitchFamily="34" charset="0"/>
              <a:ea typeface="Verdana" panose="020B0604030504040204" pitchFamily="34" charset="0"/>
            </a:endParaRPr>
          </a:p>
          <a:p>
            <a:pPr lvl="1" algn="just" defTabSz="685594">
              <a:spcBef>
                <a:spcPts val="750"/>
              </a:spcBef>
              <a:buFont typeface="Wingdings" panose="05000000000000000000" pitchFamily="2" charset="2"/>
              <a:buChar char="ü"/>
              <a:defRPr/>
            </a:pPr>
            <a:r>
              <a:rPr lang="es-CL" sz="1400" u="sng" dirty="0">
                <a:solidFill>
                  <a:srgbClr val="0070C0"/>
                </a:solidFill>
                <a:latin typeface="Verdana" panose="020B0604030504040204" pitchFamily="34" charset="0"/>
                <a:ea typeface="Verdana" panose="020B0604030504040204" pitchFamily="34" charset="0"/>
                <a:cs typeface="Calibri" panose="020F0502020204030204" pitchFamily="34" charset="0"/>
              </a:rPr>
              <a:t>Gestión integrada de cuencas</a:t>
            </a:r>
            <a:r>
              <a:rPr lang="es-CL" sz="1400" dirty="0">
                <a:solidFill>
                  <a:srgbClr val="0070C0"/>
                </a:solidFill>
                <a:latin typeface="Verdana" panose="020B0604030504040204" pitchFamily="34" charset="0"/>
                <a:ea typeface="Verdana" panose="020B0604030504040204" pitchFamily="34" charset="0"/>
                <a:cs typeface="Calibri" panose="020F0502020204030204" pitchFamily="34" charset="0"/>
              </a:rPr>
              <a:t>: Promover un uso sostenible del agua considerando las particularidades locales​,</a:t>
            </a:r>
          </a:p>
          <a:p>
            <a:pPr marL="457200" lvl="1" indent="0" algn="just" defTabSz="685594">
              <a:spcBef>
                <a:spcPts val="750"/>
              </a:spcBef>
              <a:buNone/>
              <a:defRPr/>
            </a:pPr>
            <a:r>
              <a:rPr lang="es-ES" sz="1400" i="1" dirty="0">
                <a:solidFill>
                  <a:srgbClr val="0070C0"/>
                </a:solidFill>
                <a:latin typeface="Verdana" panose="020B0604030504040204" pitchFamily="34" charset="0"/>
                <a:ea typeface="Verdana" panose="020B0604030504040204" pitchFamily="34" charset="0"/>
              </a:rPr>
              <a:t>“Articulo 2. s) Seguridad hídrica</a:t>
            </a:r>
            <a:r>
              <a:rPr lang="es-ES" sz="1400" dirty="0">
                <a:solidFill>
                  <a:srgbClr val="0070C0"/>
                </a:solidFill>
                <a:latin typeface="Verdana" panose="020B0604030504040204" pitchFamily="34" charset="0"/>
                <a:ea typeface="Verdana" panose="020B0604030504040204" pitchFamily="34" charset="0"/>
              </a:rPr>
              <a:t>: posibilidad de </a:t>
            </a:r>
            <a:r>
              <a:rPr lang="es-ES" sz="1400" i="1" u="sng" dirty="0">
                <a:solidFill>
                  <a:srgbClr val="0070C0"/>
                </a:solidFill>
                <a:latin typeface="Verdana" panose="020B0604030504040204" pitchFamily="34" charset="0"/>
                <a:ea typeface="Verdana" panose="020B0604030504040204" pitchFamily="34" charset="0"/>
              </a:rPr>
              <a:t>acceso al agua en cantidad y calidad adecuadas</a:t>
            </a:r>
            <a:r>
              <a:rPr lang="es-ES" sz="1400" dirty="0">
                <a:solidFill>
                  <a:srgbClr val="0070C0"/>
                </a:solidFill>
                <a:latin typeface="Verdana" panose="020B0604030504040204" pitchFamily="34" charset="0"/>
                <a:ea typeface="Verdana" panose="020B0604030504040204" pitchFamily="34" charset="0"/>
              </a:rPr>
              <a:t>, considerando las particularidades naturales de cada cuenca, para su sustento y aprovechamiento en el tiempo para consumo humano, la salud, subsistencia, desarrollo socioeconómico, conservación y preservación de los ecosistemas, promoviendo la resiliencia frente a amenazas asociadas a sequías y crecidas y la prevención de la contaminación</a:t>
            </a:r>
            <a:r>
              <a:rPr lang="es-ES" sz="1400" i="1" dirty="0">
                <a:solidFill>
                  <a:srgbClr val="0070C0"/>
                </a:solidFill>
                <a:latin typeface="Verdana" panose="020B0604030504040204" pitchFamily="34" charset="0"/>
                <a:ea typeface="Verdana" panose="020B0604030504040204" pitchFamily="34" charset="0"/>
              </a:rPr>
              <a:t>.”</a:t>
            </a:r>
            <a:endParaRPr lang="es-CL" sz="1400" i="1" dirty="0">
              <a:solidFill>
                <a:srgbClr val="0070C0"/>
              </a:solidFill>
              <a:latin typeface="Verdana" panose="020B0604030504040204" pitchFamily="34" charset="0"/>
              <a:ea typeface="Verdana" panose="020B0604030504040204" pitchFamily="34" charset="0"/>
            </a:endParaRPr>
          </a:p>
          <a:p>
            <a:pPr marL="457200" lvl="1" indent="0" algn="just" defTabSz="685594">
              <a:spcBef>
                <a:spcPts val="750"/>
              </a:spcBef>
              <a:buNone/>
              <a:defRPr/>
            </a:pPr>
            <a:r>
              <a:rPr lang="es-CL" sz="1400" i="1" dirty="0">
                <a:solidFill>
                  <a:srgbClr val="0070C0"/>
                </a:solidFill>
                <a:latin typeface="Verdana" panose="020B0604030504040204" pitchFamily="34" charset="0"/>
                <a:ea typeface="Verdana" panose="020B0604030504040204" pitchFamily="34" charset="0"/>
                <a:cs typeface="Calibri" panose="020F0502020204030204" pitchFamily="34" charset="0"/>
              </a:rPr>
              <a:t>“</a:t>
            </a:r>
            <a:r>
              <a:rPr lang="es-ES" sz="1400" dirty="0">
                <a:solidFill>
                  <a:srgbClr val="0070C0"/>
                </a:solidFill>
                <a:latin typeface="Verdana" panose="020B0604030504040204" pitchFamily="34" charset="0"/>
                <a:ea typeface="Verdana" panose="020B0604030504040204" pitchFamily="34" charset="0"/>
                <a:cs typeface="Calibri" panose="020F0502020204030204" pitchFamily="34" charset="0"/>
              </a:rPr>
              <a:t>Artículo 13.- </a:t>
            </a:r>
            <a:r>
              <a:rPr lang="es-ES" sz="1400" i="1" dirty="0">
                <a:solidFill>
                  <a:srgbClr val="0070C0"/>
                </a:solidFill>
                <a:latin typeface="Verdana" panose="020B0604030504040204" pitchFamily="34" charset="0"/>
                <a:ea typeface="Verdana" panose="020B0604030504040204" pitchFamily="34" charset="0"/>
                <a:cs typeface="Calibri" panose="020F0502020204030204" pitchFamily="34" charset="0"/>
              </a:rPr>
              <a:t>Planes Estratégicos de Recursos Hídricos en Cuencas</a:t>
            </a:r>
            <a:r>
              <a:rPr lang="es-ES" sz="1400" dirty="0">
                <a:solidFill>
                  <a:srgbClr val="0070C0"/>
                </a:solidFill>
                <a:latin typeface="Verdana" panose="020B0604030504040204" pitchFamily="34" charset="0"/>
                <a:ea typeface="Verdana" panose="020B0604030504040204" pitchFamily="34" charset="0"/>
                <a:cs typeface="Calibri" panose="020F0502020204030204" pitchFamily="34" charset="0"/>
              </a:rPr>
              <a:t>. El Ministerio de Obras Públicas estará encargado de la elaboración de los Planes Estratégicos de Recursos Hídricos en Cuencas, en conjunto con el Ministerio del Medio Ambiente; de Agricultura; de Ciencia, Tecnología, Conocimiento e Innovación, de Relaciones Exteriores cuando comprenda cuencas transfronterizas, y de los CORECC respectivos. Estos instrumentos tienen por </a:t>
            </a:r>
            <a:r>
              <a:rPr lang="es-ES" sz="1400" i="1" u="sng" dirty="0">
                <a:solidFill>
                  <a:srgbClr val="0070C0"/>
                </a:solidFill>
                <a:latin typeface="Verdana" panose="020B0604030504040204" pitchFamily="34" charset="0"/>
                <a:ea typeface="Verdana" panose="020B0604030504040204" pitchFamily="34" charset="0"/>
                <a:cs typeface="Calibri" panose="020F0502020204030204" pitchFamily="34" charset="0"/>
              </a:rPr>
              <a:t>objeto contribuir con la gestión hídrica, identificar las brechas hídricas de agua superficial y subterránea, establecer el balance hídrico y sus proyecciones, diagnosticar el estado de información sobre cantidad, calidad, infraestructura e instituciones que intervienen en el proceso de toma de decisiones respecto al recurso hídrico y proponer un conjunto de acciones para enfrentar los efectos adversos del cambio climático sobre el recurso hídrico</a:t>
            </a:r>
            <a:r>
              <a:rPr lang="es-ES" sz="1400" dirty="0">
                <a:solidFill>
                  <a:srgbClr val="0070C0"/>
                </a:solidFill>
                <a:latin typeface="Verdana" panose="020B0604030504040204" pitchFamily="34" charset="0"/>
                <a:ea typeface="Verdana" panose="020B0604030504040204" pitchFamily="34" charset="0"/>
                <a:cs typeface="Calibri" panose="020F0502020204030204" pitchFamily="34" charset="0"/>
              </a:rPr>
              <a:t>, con el fin de resguardar la seguridad hídrica.”</a:t>
            </a:r>
          </a:p>
        </p:txBody>
      </p:sp>
    </p:spTree>
    <p:extLst>
      <p:ext uri="{BB962C8B-B14F-4D97-AF65-F5344CB8AC3E}">
        <p14:creationId xmlns:p14="http://schemas.microsoft.com/office/powerpoint/2010/main" val="2033522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C076C-8A26-AC44-6523-6B60FD6550DF}"/>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52ED2E2D-9738-3819-42BA-A13BBB39920B}"/>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5CC82CE8-5E22-1F4C-6147-AF218C0308FA}"/>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8A19432C-D44D-1121-8607-DB7C702B90CF}"/>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87E774F2-3970-612C-C7D6-FC9EAF57E69D}"/>
              </a:ext>
            </a:extLst>
          </p:cNvPr>
          <p:cNvGrpSpPr/>
          <p:nvPr/>
        </p:nvGrpSpPr>
        <p:grpSpPr>
          <a:xfrm>
            <a:off x="0" y="158397"/>
            <a:ext cx="12192000" cy="6569848"/>
            <a:chOff x="0" y="158397"/>
            <a:chExt cx="12192000" cy="6569848"/>
          </a:xfrm>
        </p:grpSpPr>
        <p:pic>
          <p:nvPicPr>
            <p:cNvPr id="11" name="Imagem 10">
              <a:extLst>
                <a:ext uri="{FF2B5EF4-FFF2-40B4-BE49-F238E27FC236}">
                  <a16:creationId xmlns:a16="http://schemas.microsoft.com/office/drawing/2014/main" id="{24AFD73A-0851-E2C9-6010-31437D801E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83F98AD1-F5F9-41FB-665A-F564353FAA0F}"/>
                </a:ext>
              </a:extLst>
            </p:cNvPr>
            <p:cNvGrpSpPr/>
            <p:nvPr/>
          </p:nvGrpSpPr>
          <p:grpSpPr>
            <a:xfrm>
              <a:off x="0" y="158397"/>
              <a:ext cx="12192000" cy="6569848"/>
              <a:chOff x="0" y="158397"/>
              <a:chExt cx="12192000" cy="6569848"/>
            </a:xfrm>
          </p:grpSpPr>
          <p:pic>
            <p:nvPicPr>
              <p:cNvPr id="10" name="Imagem 9">
                <a:extLst>
                  <a:ext uri="{FF2B5EF4-FFF2-40B4-BE49-F238E27FC236}">
                    <a16:creationId xmlns:a16="http://schemas.microsoft.com/office/drawing/2014/main" id="{593B6A78-DC7C-AFDE-A2FE-972DAD8784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88D1C1CC-7A2A-7A47-16E1-B8CD93175491}"/>
                  </a:ext>
                </a:extLst>
              </p:cNvPr>
              <p:cNvGrpSpPr/>
              <p:nvPr/>
            </p:nvGrpSpPr>
            <p:grpSpPr>
              <a:xfrm>
                <a:off x="0" y="158397"/>
                <a:ext cx="12192000" cy="6569848"/>
                <a:chOff x="0" y="158397"/>
                <a:chExt cx="12192000" cy="6569848"/>
              </a:xfrm>
            </p:grpSpPr>
            <p:pic>
              <p:nvPicPr>
                <p:cNvPr id="9" name="Imagem 8">
                  <a:extLst>
                    <a:ext uri="{FF2B5EF4-FFF2-40B4-BE49-F238E27FC236}">
                      <a16:creationId xmlns:a16="http://schemas.microsoft.com/office/drawing/2014/main" id="{A32D6627-ED86-08BF-C98D-4DEECD750B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E44AC551-E2A4-FE96-B922-B4FB46B846FB}"/>
                    </a:ext>
                  </a:extLst>
                </p:cNvPr>
                <p:cNvGrpSpPr/>
                <p:nvPr/>
              </p:nvGrpSpPr>
              <p:grpSpPr>
                <a:xfrm>
                  <a:off x="0" y="158397"/>
                  <a:ext cx="12192000" cy="6538900"/>
                  <a:chOff x="0" y="158397"/>
                  <a:chExt cx="12192000" cy="6538900"/>
                </a:xfrm>
              </p:grpSpPr>
              <p:pic>
                <p:nvPicPr>
                  <p:cNvPr id="8" name="Imagem 7">
                    <a:extLst>
                      <a:ext uri="{FF2B5EF4-FFF2-40B4-BE49-F238E27FC236}">
                        <a16:creationId xmlns:a16="http://schemas.microsoft.com/office/drawing/2014/main" id="{15C9B224-3319-0655-7F71-7BA4E2F2FF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3753CC23-E087-7862-2686-2E74BF7F9B8A}"/>
                      </a:ext>
                    </a:extLst>
                  </p:cNvPr>
                  <p:cNvGrpSpPr/>
                  <p:nvPr/>
                </p:nvGrpSpPr>
                <p:grpSpPr>
                  <a:xfrm>
                    <a:off x="0" y="158397"/>
                    <a:ext cx="12192000" cy="1206474"/>
                    <a:chOff x="0" y="158397"/>
                    <a:chExt cx="12192000" cy="1206474"/>
                  </a:xfrm>
                </p:grpSpPr>
                <p:sp>
                  <p:nvSpPr>
                    <p:cNvPr id="21" name="Retângulo 20">
                      <a:extLst>
                        <a:ext uri="{FF2B5EF4-FFF2-40B4-BE49-F238E27FC236}">
                          <a16:creationId xmlns:a16="http://schemas.microsoft.com/office/drawing/2014/main" id="{FFEDCD65-69C8-3C16-1A5D-30233F086BA7}"/>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24CE0563-2C23-CC59-67C3-A397EE514CF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26246" y="158397"/>
                      <a:ext cx="2063480"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2" name="Marcador de texto 1">
            <a:extLst>
              <a:ext uri="{FF2B5EF4-FFF2-40B4-BE49-F238E27FC236}">
                <a16:creationId xmlns:a16="http://schemas.microsoft.com/office/drawing/2014/main" id="{1D32EDDC-993A-82CB-B05A-96525CF9F9C8}"/>
              </a:ext>
            </a:extLst>
          </p:cNvPr>
          <p:cNvSpPr>
            <a:spLocks noGrp="1"/>
          </p:cNvSpPr>
          <p:nvPr>
            <p:ph type="title"/>
          </p:nvPr>
        </p:nvSpPr>
        <p:spPr>
          <a:xfrm>
            <a:off x="0" y="307559"/>
            <a:ext cx="11246441" cy="531272"/>
          </a:xfr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lang="es-CL" sz="3200" b="1" dirty="0">
                <a:solidFill>
                  <a:schemeClr val="accent5">
                    <a:lumMod val="75000"/>
                  </a:schemeClr>
                </a:solidFill>
              </a:rPr>
              <a:t>Historia y Marco Legal del Servicio Sanitario Rural</a:t>
            </a:r>
            <a:endParaRPr lang="es-CL" sz="3200" b="1" dirty="0">
              <a:solidFill>
                <a:schemeClr val="accent5">
                  <a:lumMod val="75000"/>
                </a:schemeClr>
              </a:solidFill>
              <a:latin typeface="Verdana" panose="020B0604030504040204" pitchFamily="34" charset="0"/>
              <a:ea typeface="Verdana" panose="020B0604030504040204" pitchFamily="34" charset="0"/>
            </a:endParaRPr>
          </a:p>
        </p:txBody>
      </p:sp>
      <p:sp>
        <p:nvSpPr>
          <p:cNvPr id="14" name="Marcador de texto 1">
            <a:extLst>
              <a:ext uri="{FF2B5EF4-FFF2-40B4-BE49-F238E27FC236}">
                <a16:creationId xmlns:a16="http://schemas.microsoft.com/office/drawing/2014/main" id="{B7D240B6-0367-BB76-EDE7-44B6CB06FCFA}"/>
              </a:ext>
            </a:extLst>
          </p:cNvPr>
          <p:cNvSpPr txBox="1">
            <a:spLocks/>
          </p:cNvSpPr>
          <p:nvPr/>
        </p:nvSpPr>
        <p:spPr>
          <a:xfrm>
            <a:off x="48986" y="1361182"/>
            <a:ext cx="11789726" cy="404446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685594">
              <a:spcBef>
                <a:spcPts val="750"/>
              </a:spcBef>
              <a:defRPr/>
            </a:pPr>
            <a:r>
              <a:rPr lang="es-ES" sz="1600" b="1" dirty="0">
                <a:solidFill>
                  <a:schemeClr val="accent5">
                    <a:lumMod val="75000"/>
                  </a:schemeClr>
                </a:solidFill>
                <a:latin typeface="Verdana"/>
                <a:ea typeface="Verdana"/>
                <a:cs typeface="Calibri"/>
              </a:rPr>
              <a:t>Como se enlaza </a:t>
            </a:r>
            <a:r>
              <a:rPr lang="es-ES" altLang="es-CL" sz="1600" b="1" dirty="0">
                <a:solidFill>
                  <a:schemeClr val="accent5">
                    <a:lumMod val="75000"/>
                  </a:schemeClr>
                </a:solidFill>
                <a:latin typeface="Verdana"/>
                <a:ea typeface="Verdana"/>
                <a:cs typeface="Calibri"/>
              </a:rPr>
              <a:t>Ley 21455 Marco de Cambio Climático (LMCC) </a:t>
            </a:r>
            <a:r>
              <a:rPr lang="es-ES" sz="1600" b="1" dirty="0">
                <a:solidFill>
                  <a:schemeClr val="accent5">
                    <a:lumMod val="75000"/>
                  </a:schemeClr>
                </a:solidFill>
                <a:latin typeface="Verdana"/>
                <a:ea typeface="Verdana"/>
                <a:cs typeface="Calibri"/>
              </a:rPr>
              <a:t>con el Saneamiento Rural:</a:t>
            </a:r>
          </a:p>
          <a:p>
            <a:pPr marL="0" indent="0" algn="just" defTabSz="685594">
              <a:spcBef>
                <a:spcPts val="750"/>
              </a:spcBef>
              <a:buNone/>
              <a:defRPr/>
            </a:pPr>
            <a:endParaRPr lang="es-ES" sz="1800" dirty="0">
              <a:solidFill>
                <a:srgbClr val="0070C0"/>
              </a:solidFill>
              <a:cs typeface="Calibri" panose="020F0502020204030204" pitchFamily="34" charset="0"/>
            </a:endParaRPr>
          </a:p>
          <a:p>
            <a:pPr algn="just" defTabSz="685594">
              <a:spcBef>
                <a:spcPts val="750"/>
              </a:spcBef>
              <a:buFont typeface="Wingdings" panose="05000000000000000000" pitchFamily="2" charset="2"/>
              <a:buChar char="ü"/>
              <a:defRPr/>
            </a:pPr>
            <a:r>
              <a:rPr lang="es-CL" sz="1400" u="sng" dirty="0">
                <a:solidFill>
                  <a:srgbClr val="0070C0"/>
                </a:solidFill>
                <a:latin typeface="Verdana" panose="020B0604030504040204" pitchFamily="34" charset="0"/>
                <a:ea typeface="Verdana" panose="020B0604030504040204" pitchFamily="34" charset="0"/>
                <a:cs typeface="Calibri" panose="020F0502020204030204" pitchFamily="34" charset="0"/>
              </a:rPr>
              <a:t>Gestión integrada de cuencas (continuación)</a:t>
            </a:r>
            <a:r>
              <a:rPr lang="es-CL" sz="1400" dirty="0">
                <a:solidFill>
                  <a:srgbClr val="0070C0"/>
                </a:solidFill>
                <a:latin typeface="Verdana" panose="020B0604030504040204" pitchFamily="34" charset="0"/>
                <a:ea typeface="Verdana" panose="020B0604030504040204" pitchFamily="34" charset="0"/>
                <a:cs typeface="Calibri" panose="020F0502020204030204" pitchFamily="34" charset="0"/>
              </a:rPr>
              <a:t>:</a:t>
            </a:r>
            <a:endParaRPr lang="es-CL" sz="1400" i="1" dirty="0">
              <a:solidFill>
                <a:srgbClr val="0070C0"/>
              </a:solidFill>
              <a:latin typeface="Verdana" panose="020B0604030504040204" pitchFamily="34" charset="0"/>
              <a:ea typeface="Verdana" panose="020B0604030504040204" pitchFamily="34" charset="0"/>
            </a:endParaRPr>
          </a:p>
          <a:p>
            <a:pPr marL="457200" lvl="1" indent="0" algn="just" defTabSz="685594">
              <a:spcBef>
                <a:spcPts val="750"/>
              </a:spcBef>
              <a:buNone/>
              <a:defRPr/>
            </a:pPr>
            <a:r>
              <a:rPr lang="es-CL" sz="1400" i="1" dirty="0">
                <a:solidFill>
                  <a:srgbClr val="0070C0"/>
                </a:solidFill>
                <a:latin typeface="Verdana" panose="020B0604030504040204" pitchFamily="34" charset="0"/>
                <a:ea typeface="Verdana" panose="020B0604030504040204" pitchFamily="34" charset="0"/>
                <a:cs typeface="Calibri" panose="020F0502020204030204" pitchFamily="34" charset="0"/>
              </a:rPr>
              <a:t>“</a:t>
            </a:r>
            <a:r>
              <a:rPr lang="es-ES" sz="1400" dirty="0">
                <a:solidFill>
                  <a:srgbClr val="0070C0"/>
                </a:solidFill>
                <a:latin typeface="Verdana" panose="020B0604030504040204" pitchFamily="34" charset="0"/>
                <a:ea typeface="Verdana" panose="020B0604030504040204" pitchFamily="34" charset="0"/>
                <a:cs typeface="Calibri" panose="020F0502020204030204" pitchFamily="34" charset="0"/>
              </a:rPr>
              <a:t>Artículo 13 e): Un plan para hacer frente a las necesidades presentes y futuras de recursos hídricos con preferencia en el consumo humano y la conservación y preservación de la naturaleza. </a:t>
            </a:r>
            <a:r>
              <a:rPr lang="es-ES" sz="1400" u="sng" dirty="0">
                <a:solidFill>
                  <a:srgbClr val="0070C0"/>
                </a:solidFill>
                <a:latin typeface="Verdana" panose="020B0604030504040204" pitchFamily="34" charset="0"/>
                <a:ea typeface="Verdana" panose="020B0604030504040204" pitchFamily="34" charset="0"/>
                <a:cs typeface="Calibri" panose="020F0502020204030204" pitchFamily="34" charset="0"/>
              </a:rPr>
              <a:t>Se incluirá una evaluación por cuenca de la disponibilidad de implementar e innovar en nuevas fuentes para el aprovechamiento y la reutilización de aguas, </a:t>
            </a:r>
            <a:r>
              <a:rPr lang="es-ES" sz="1400" i="1" u="sng" dirty="0">
                <a:solidFill>
                  <a:srgbClr val="0070C0"/>
                </a:solidFill>
                <a:latin typeface="Verdana" panose="020B0604030504040204" pitchFamily="34" charset="0"/>
                <a:ea typeface="Verdana" panose="020B0604030504040204" pitchFamily="34" charset="0"/>
                <a:cs typeface="Calibri" panose="020F0502020204030204" pitchFamily="34" charset="0"/>
              </a:rPr>
              <a:t>con énfasis en soluciones basadas en la naturaleza</a:t>
            </a:r>
            <a:r>
              <a:rPr lang="es-ES" sz="1400" u="sng" dirty="0">
                <a:solidFill>
                  <a:srgbClr val="0070C0"/>
                </a:solidFill>
                <a:latin typeface="Verdana" panose="020B0604030504040204" pitchFamily="34" charset="0"/>
                <a:ea typeface="Verdana" panose="020B0604030504040204" pitchFamily="34" charset="0"/>
                <a:cs typeface="Calibri" panose="020F0502020204030204" pitchFamily="34" charset="0"/>
              </a:rPr>
              <a:t>, tales como la restauración o conservación de humedales, riberas, bosque nativo, prácticas sustentables agrícolas</a:t>
            </a:r>
            <a:r>
              <a:rPr lang="es-ES" sz="1400" i="1" u="sng" dirty="0">
                <a:solidFill>
                  <a:srgbClr val="0070C0"/>
                </a:solidFill>
                <a:latin typeface="Verdana" panose="020B0604030504040204" pitchFamily="34" charset="0"/>
                <a:ea typeface="Verdana" panose="020B0604030504040204" pitchFamily="34" charset="0"/>
                <a:cs typeface="Calibri" panose="020F0502020204030204" pitchFamily="34" charset="0"/>
              </a:rPr>
              <a:t>, así como las mejores técnicas disponibles para la desalinización de agua de mar, la reutilización de aguas grises y servidas</a:t>
            </a:r>
            <a:r>
              <a:rPr lang="es-ES" sz="1400" dirty="0">
                <a:solidFill>
                  <a:srgbClr val="0070C0"/>
                </a:solidFill>
                <a:latin typeface="Verdana" panose="020B0604030504040204" pitchFamily="34" charset="0"/>
                <a:ea typeface="Verdana" panose="020B0604030504040204" pitchFamily="34" charset="0"/>
                <a:cs typeface="Calibri" panose="020F0502020204030204" pitchFamily="34" charset="0"/>
              </a:rPr>
              <a:t>, la recarga artificial de acuíferos, la cosecha de aguas lluvias y otras que sean aplicables. Dicha evaluación incluirá un análisis de costos y beneficios de las distintas alternativas; la identificación de los potenciales impactos ambientales y sociales para una posterior evaluación, y las proyecciones de demanda a diez años, para consumo humano y la conservación y preservación de la naturaleza;.”</a:t>
            </a:r>
          </a:p>
        </p:txBody>
      </p:sp>
    </p:spTree>
    <p:extLst>
      <p:ext uri="{BB962C8B-B14F-4D97-AF65-F5344CB8AC3E}">
        <p14:creationId xmlns:p14="http://schemas.microsoft.com/office/powerpoint/2010/main" val="2176994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ADC61-56B6-D504-5E7A-9543B2D20F9D}"/>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B0142AE5-B254-1037-91D8-4665024F1DF6}"/>
              </a:ext>
            </a:extLst>
          </p:cNvPr>
          <p:cNvSpPr/>
          <p:nvPr/>
        </p:nvSpPr>
        <p:spPr>
          <a:xfrm>
            <a:off x="0" y="-34477"/>
            <a:ext cx="12192000" cy="7180495"/>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800" dirty="0">
              <a:solidFill>
                <a:schemeClr val="accent5">
                  <a:lumMod val="75000"/>
                </a:schemeClr>
              </a:solidFill>
            </a:endParaRPr>
          </a:p>
        </p:txBody>
      </p:sp>
      <p:grpSp>
        <p:nvGrpSpPr>
          <p:cNvPr id="13" name="Agrupar 12">
            <a:extLst>
              <a:ext uri="{FF2B5EF4-FFF2-40B4-BE49-F238E27FC236}">
                <a16:creationId xmlns:a16="http://schemas.microsoft.com/office/drawing/2014/main" id="{01D40289-F87B-025B-DFEE-69A8CCB871A6}"/>
              </a:ext>
            </a:extLst>
          </p:cNvPr>
          <p:cNvGrpSpPr/>
          <p:nvPr/>
        </p:nvGrpSpPr>
        <p:grpSpPr>
          <a:xfrm>
            <a:off x="0" y="30837"/>
            <a:ext cx="12192000" cy="6539504"/>
            <a:chOff x="0" y="188741"/>
            <a:chExt cx="12192000" cy="6539504"/>
          </a:xfrm>
        </p:grpSpPr>
        <p:pic>
          <p:nvPicPr>
            <p:cNvPr id="11" name="Imagem 10">
              <a:extLst>
                <a:ext uri="{FF2B5EF4-FFF2-40B4-BE49-F238E27FC236}">
                  <a16:creationId xmlns:a16="http://schemas.microsoft.com/office/drawing/2014/main" id="{BFAB9AA7-95EE-811B-3251-1B42B340A7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B08B65D4-153D-7B81-EF6A-1FED8F33A928}"/>
                </a:ext>
              </a:extLst>
            </p:cNvPr>
            <p:cNvGrpSpPr/>
            <p:nvPr/>
          </p:nvGrpSpPr>
          <p:grpSpPr>
            <a:xfrm>
              <a:off x="0" y="188741"/>
              <a:ext cx="12192000" cy="6539504"/>
              <a:chOff x="0" y="188741"/>
              <a:chExt cx="12192000" cy="6539504"/>
            </a:xfrm>
          </p:grpSpPr>
          <p:pic>
            <p:nvPicPr>
              <p:cNvPr id="10" name="Imagem 9">
                <a:extLst>
                  <a:ext uri="{FF2B5EF4-FFF2-40B4-BE49-F238E27FC236}">
                    <a16:creationId xmlns:a16="http://schemas.microsoft.com/office/drawing/2014/main" id="{3CE7A0C7-A460-AE24-2A05-F0A87B788A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38237124-BFBD-E317-0BEA-2D881B90EDD0}"/>
                  </a:ext>
                </a:extLst>
              </p:cNvPr>
              <p:cNvGrpSpPr/>
              <p:nvPr/>
            </p:nvGrpSpPr>
            <p:grpSpPr>
              <a:xfrm>
                <a:off x="0" y="188741"/>
                <a:ext cx="12192000" cy="6539504"/>
                <a:chOff x="0" y="188741"/>
                <a:chExt cx="12192000" cy="6539504"/>
              </a:xfrm>
            </p:grpSpPr>
            <p:pic>
              <p:nvPicPr>
                <p:cNvPr id="9" name="Imagem 8">
                  <a:extLst>
                    <a:ext uri="{FF2B5EF4-FFF2-40B4-BE49-F238E27FC236}">
                      <a16:creationId xmlns:a16="http://schemas.microsoft.com/office/drawing/2014/main" id="{86E0E55D-1188-7837-18B4-060F4FBD79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4B4FDF90-64E1-8FF3-29B5-AC8597A6FCDF}"/>
                    </a:ext>
                  </a:extLst>
                </p:cNvPr>
                <p:cNvGrpSpPr/>
                <p:nvPr/>
              </p:nvGrpSpPr>
              <p:grpSpPr>
                <a:xfrm>
                  <a:off x="0" y="188741"/>
                  <a:ext cx="12192000" cy="6508556"/>
                  <a:chOff x="0" y="188741"/>
                  <a:chExt cx="12192000" cy="6508556"/>
                </a:xfrm>
              </p:grpSpPr>
              <p:pic>
                <p:nvPicPr>
                  <p:cNvPr id="8" name="Imagem 7">
                    <a:extLst>
                      <a:ext uri="{FF2B5EF4-FFF2-40B4-BE49-F238E27FC236}">
                        <a16:creationId xmlns:a16="http://schemas.microsoft.com/office/drawing/2014/main" id="{3759C35C-70E0-F297-5B6A-B4A34FF776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0F2BD725-C773-2C29-4F45-7B56F4370E98}"/>
                      </a:ext>
                    </a:extLst>
                  </p:cNvPr>
                  <p:cNvGrpSpPr/>
                  <p:nvPr/>
                </p:nvGrpSpPr>
                <p:grpSpPr>
                  <a:xfrm>
                    <a:off x="0" y="188741"/>
                    <a:ext cx="12192000" cy="1176130"/>
                    <a:chOff x="0" y="188741"/>
                    <a:chExt cx="12192000" cy="1176130"/>
                  </a:xfrm>
                </p:grpSpPr>
                <p:sp>
                  <p:nvSpPr>
                    <p:cNvPr id="21" name="Retângulo 20">
                      <a:extLst>
                        <a:ext uri="{FF2B5EF4-FFF2-40B4-BE49-F238E27FC236}">
                          <a16:creationId xmlns:a16="http://schemas.microsoft.com/office/drawing/2014/main" id="{FBD60B5B-995A-B5C2-DCE3-2A160D1698F6}"/>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EE3CA985-EDA9-7EDC-BE3F-6EE814DC85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23137" y="188741"/>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7" name="Marcador de texto 1">
            <a:extLst>
              <a:ext uri="{FF2B5EF4-FFF2-40B4-BE49-F238E27FC236}">
                <a16:creationId xmlns:a16="http://schemas.microsoft.com/office/drawing/2014/main" id="{00FD4BDC-8086-4829-189B-9A7ADDF007CB}"/>
              </a:ext>
            </a:extLst>
          </p:cNvPr>
          <p:cNvSpPr txBox="1">
            <a:spLocks/>
          </p:cNvSpPr>
          <p:nvPr/>
        </p:nvSpPr>
        <p:spPr>
          <a:xfrm>
            <a:off x="113660" y="2085550"/>
            <a:ext cx="6510297" cy="360783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ES" sz="1400" b="1" dirty="0">
                <a:solidFill>
                  <a:schemeClr val="accent5">
                    <a:lumMod val="75000"/>
                  </a:schemeClr>
                </a:solidFill>
                <a:latin typeface="Verdana" panose="020B0604030504040204" pitchFamily="34" charset="0"/>
                <a:ea typeface="Verdana" panose="020B0604030504040204" pitchFamily="34" charset="0"/>
              </a:rPr>
              <a:t>Decreto Supremo DS90/2000. Norma de emisión para la regulación de contaminantes asociados a las descargas de residuos líquidos a aguas marinas y continentales superficiales. </a:t>
            </a:r>
            <a:r>
              <a:rPr lang="es-ES" sz="1400" dirty="0">
                <a:solidFill>
                  <a:schemeClr val="accent5">
                    <a:lumMod val="75000"/>
                  </a:schemeClr>
                </a:solidFill>
                <a:latin typeface="Verdana" panose="020B0604030504040204" pitchFamily="34" charset="0"/>
                <a:ea typeface="Verdana" panose="020B0604030504040204" pitchFamily="34" charset="0"/>
              </a:rPr>
              <a:t>Fija límites para 35 parámetros en descargas de residuos líquidos a aguas superficiales, lacustres, marinas y estuarios, considerando su capacidad de dilución</a:t>
            </a:r>
            <a:r>
              <a:rPr lang="es-ES" sz="1400" u="sng" dirty="0">
                <a:solidFill>
                  <a:schemeClr val="accent5">
                    <a:lumMod val="75000"/>
                  </a:schemeClr>
                </a:solidFill>
                <a:latin typeface="Verdana" panose="020B0604030504040204" pitchFamily="34" charset="0"/>
                <a:ea typeface="Verdana" panose="020B0604030504040204" pitchFamily="34" charset="0"/>
              </a:rPr>
              <a:t>.</a:t>
            </a:r>
            <a:r>
              <a:rPr lang="es-ES" sz="1400" dirty="0">
                <a:solidFill>
                  <a:schemeClr val="accent5">
                    <a:lumMod val="75000"/>
                  </a:schemeClr>
                </a:solidFill>
                <a:latin typeface="Verdana" panose="020B0604030504040204" pitchFamily="34" charset="0"/>
                <a:ea typeface="Verdana" panose="020B0604030504040204" pitchFamily="34" charset="0"/>
              </a:rPr>
              <a:t> </a:t>
            </a:r>
          </a:p>
          <a:p>
            <a:pPr algn="just"/>
            <a:endParaRPr lang="es-ES" sz="800" dirty="0">
              <a:solidFill>
                <a:schemeClr val="accent5">
                  <a:lumMod val="75000"/>
                </a:schemeClr>
              </a:solidFill>
              <a:latin typeface="Verdana" panose="020B0604030504040204" pitchFamily="34" charset="0"/>
              <a:ea typeface="Verdana" panose="020B0604030504040204" pitchFamily="34" charset="0"/>
            </a:endParaRPr>
          </a:p>
          <a:p>
            <a:pPr lvl="1" algn="just">
              <a:buFont typeface="Wingdings" panose="05000000000000000000" pitchFamily="2" charset="2"/>
              <a:buChar char="ü"/>
            </a:pPr>
            <a:r>
              <a:rPr lang="es-ES" sz="1400" dirty="0">
                <a:solidFill>
                  <a:schemeClr val="accent5">
                    <a:lumMod val="75000"/>
                  </a:schemeClr>
                </a:solidFill>
                <a:latin typeface="Verdana" panose="020B0604030504040204" pitchFamily="34" charset="0"/>
                <a:ea typeface="Verdana" panose="020B0604030504040204" pitchFamily="34" charset="0"/>
              </a:rPr>
              <a:t>Clasifica como “establecimiento emisor” a las plantas de tratamiento de aguas servidas que descarguen una carga contaminante equivalente a más de 100 personas, criterio clave para evaluar la necesidad de tratamientos adicionales en zonas de alto impacto. </a:t>
            </a:r>
          </a:p>
          <a:p>
            <a:pPr lvl="1" algn="just">
              <a:buFont typeface="Wingdings" panose="05000000000000000000" pitchFamily="2" charset="2"/>
              <a:buChar char="ü"/>
            </a:pPr>
            <a:endParaRPr lang="es-ES" sz="1400" dirty="0">
              <a:solidFill>
                <a:schemeClr val="accent5">
                  <a:lumMod val="75000"/>
                </a:schemeClr>
              </a:solidFill>
              <a:latin typeface="Verdana" panose="020B0604030504040204" pitchFamily="34" charset="0"/>
              <a:ea typeface="Verdana" panose="020B0604030504040204" pitchFamily="34" charset="0"/>
            </a:endParaRPr>
          </a:p>
          <a:p>
            <a:pPr lvl="1" algn="just">
              <a:buFont typeface="Wingdings" panose="05000000000000000000" pitchFamily="2" charset="2"/>
              <a:buChar char="ü"/>
            </a:pPr>
            <a:r>
              <a:rPr lang="es-ES" sz="1400" dirty="0">
                <a:solidFill>
                  <a:schemeClr val="accent5">
                    <a:lumMod val="75000"/>
                  </a:schemeClr>
                </a:solidFill>
                <a:latin typeface="Verdana" panose="020B0604030504040204" pitchFamily="34" charset="0"/>
                <a:ea typeface="Verdana" panose="020B0604030504040204" pitchFamily="34" charset="0"/>
              </a:rPr>
              <a:t>Parámetros clave de evaluación, eficiencia y diseño: Coliformes fecales, aceites y grasas, DBO5, fósforo, nitrógeno, sólidos suspendidos y cloro residual.</a:t>
            </a:r>
          </a:p>
          <a:p>
            <a:pPr algn="just"/>
            <a:endParaRPr lang="es-ES" sz="1400" b="1" dirty="0">
              <a:solidFill>
                <a:schemeClr val="accent5">
                  <a:lumMod val="75000"/>
                </a:schemeClr>
              </a:solidFill>
              <a:latin typeface="Verdana" panose="020B0604030504040204" pitchFamily="34" charset="0"/>
              <a:ea typeface="Verdana" panose="020B0604030504040204" pitchFamily="34" charset="0"/>
            </a:endParaRPr>
          </a:p>
          <a:p>
            <a:pPr algn="just" defTabSz="685594">
              <a:spcBef>
                <a:spcPts val="750"/>
              </a:spcBef>
              <a:defRPr/>
            </a:pPr>
            <a:endParaRPr lang="es-ES" sz="1400" dirty="0">
              <a:solidFill>
                <a:schemeClr val="accent5">
                  <a:lumMod val="75000"/>
                </a:schemeClr>
              </a:solidFill>
              <a:cs typeface="Calibri" panose="020F0502020204030204" pitchFamily="34" charset="0"/>
            </a:endParaRPr>
          </a:p>
        </p:txBody>
      </p:sp>
      <p:sp>
        <p:nvSpPr>
          <p:cNvPr id="6" name="Espaço Reservado para Rodapé 5">
            <a:extLst>
              <a:ext uri="{FF2B5EF4-FFF2-40B4-BE49-F238E27FC236}">
                <a16:creationId xmlns:a16="http://schemas.microsoft.com/office/drawing/2014/main" id="{E1442529-C8C3-3354-747A-4454B215EC78}"/>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CAAA8BE9-4531-FFC0-4C22-0FAF831B8CE4}"/>
              </a:ext>
            </a:extLst>
          </p:cNvPr>
          <p:cNvPicPr>
            <a:picLocks noGrp="1" noChangeAspect="1"/>
          </p:cNvPicPr>
          <p:nvPr>
            <p:ph idx="4294967295"/>
          </p:nvPr>
        </p:nvPicPr>
        <p:blipFill>
          <a:blip r:embed="rId7" cstate="print">
            <a:extLst>
              <a:ext uri="{28A0092B-C50C-407E-A947-70E740481C1C}">
                <a14:useLocalDpi xmlns:a14="http://schemas.microsoft.com/office/drawing/2010/main" val="0"/>
              </a:ext>
            </a:extLst>
          </a:blip>
          <a:stretch>
            <a:fillRect/>
          </a:stretch>
        </p:blipFill>
        <p:spPr>
          <a:xfrm>
            <a:off x="2053020" y="6321569"/>
            <a:ext cx="561975" cy="347663"/>
          </a:xfrm>
        </p:spPr>
      </p:pic>
      <p:sp>
        <p:nvSpPr>
          <p:cNvPr id="14" name="Marcador de texto 1">
            <a:extLst>
              <a:ext uri="{FF2B5EF4-FFF2-40B4-BE49-F238E27FC236}">
                <a16:creationId xmlns:a16="http://schemas.microsoft.com/office/drawing/2014/main" id="{0720CB05-9D47-6435-49DB-D1880E7B83AA}"/>
              </a:ext>
            </a:extLst>
          </p:cNvPr>
          <p:cNvSpPr txBox="1">
            <a:spLocks noChangeArrowheads="1"/>
          </p:cNvSpPr>
          <p:nvPr/>
        </p:nvSpPr>
        <p:spPr>
          <a:xfrm>
            <a:off x="211774" y="1190699"/>
            <a:ext cx="11697197" cy="64441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r>
              <a:rPr lang="es-ES" sz="1800" b="1" dirty="0">
                <a:solidFill>
                  <a:schemeClr val="accent5">
                    <a:lumMod val="75000"/>
                  </a:schemeClr>
                </a:solidFill>
                <a:latin typeface="Verdana" panose="020B0604030504040204" pitchFamily="34" charset="0"/>
                <a:ea typeface="Verdana" panose="020B0604030504040204" pitchFamily="34" charset="0"/>
              </a:rPr>
              <a:t>Normas que afectan las descargas de aguas servidas: </a:t>
            </a:r>
            <a:r>
              <a:rPr lang="es-ES" sz="1800" dirty="0">
                <a:solidFill>
                  <a:srgbClr val="0C4581"/>
                </a:solidFill>
                <a:latin typeface="Verdana" panose="020B0604030504040204" pitchFamily="34" charset="0"/>
                <a:ea typeface="Verdana" panose="020B0604030504040204" pitchFamily="34" charset="0"/>
              </a:rPr>
              <a:t>La remoción de contaminantes antes de la descarga debe cumplir con la normativa vigente, respetando límites establecidos para distintos parámetros</a:t>
            </a:r>
            <a:r>
              <a:rPr lang="es-ES_tradnl" sz="1800" dirty="0">
                <a:solidFill>
                  <a:srgbClr val="0C4581"/>
                </a:solidFill>
                <a:latin typeface="Verdana" panose="020B0604030504040204" pitchFamily="34" charset="0"/>
                <a:ea typeface="Verdana" panose="020B0604030504040204" pitchFamily="34" charset="0"/>
              </a:rPr>
              <a:t>. </a:t>
            </a:r>
            <a:endParaRPr lang="es-CL" sz="1800" b="0" dirty="0">
              <a:solidFill>
                <a:srgbClr val="0C4581"/>
              </a:solidFill>
              <a:latin typeface="Verdana" panose="020B0604030504040204" pitchFamily="34" charset="0"/>
              <a:ea typeface="Verdana" panose="020B0604030504040204" pitchFamily="34" charset="0"/>
            </a:endParaRPr>
          </a:p>
          <a:p>
            <a:pPr>
              <a:defRPr/>
            </a:pPr>
            <a:r>
              <a:rPr lang="es-CL" altLang="es-CL" sz="1800" b="1" dirty="0">
                <a:solidFill>
                  <a:schemeClr val="accent5">
                    <a:lumMod val="75000"/>
                  </a:schemeClr>
                </a:solidFill>
                <a:latin typeface="Verdana" panose="020B0604030504040204" pitchFamily="34" charset="0"/>
                <a:ea typeface="Verdana" panose="020B0604030504040204" pitchFamily="34" charset="0"/>
              </a:rPr>
              <a:t> </a:t>
            </a:r>
          </a:p>
        </p:txBody>
      </p:sp>
      <p:sp>
        <p:nvSpPr>
          <p:cNvPr id="15" name="Marcador de texto 1">
            <a:extLst>
              <a:ext uri="{FF2B5EF4-FFF2-40B4-BE49-F238E27FC236}">
                <a16:creationId xmlns:a16="http://schemas.microsoft.com/office/drawing/2014/main" id="{D7FD7AE0-B4F0-E1C7-5380-059330DE3724}"/>
              </a:ext>
            </a:extLst>
          </p:cNvPr>
          <p:cNvSpPr>
            <a:spLocks noGrp="1"/>
          </p:cNvSpPr>
          <p:nvPr>
            <p:ph type="title"/>
          </p:nvPr>
        </p:nvSpPr>
        <p:spPr>
          <a:xfrm>
            <a:off x="113660" y="333634"/>
            <a:ext cx="9956948" cy="531272"/>
          </a:xfr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defRPr/>
            </a:pPr>
            <a:r>
              <a:rPr lang="es-CL" sz="3200" b="1" dirty="0">
                <a:solidFill>
                  <a:schemeClr val="accent5">
                    <a:lumMod val="75000"/>
                  </a:schemeClr>
                </a:solidFill>
              </a:rPr>
              <a:t>Historia y Marco Legal del Servicio Sanitario Rural</a:t>
            </a:r>
            <a:endParaRPr lang="es-CL" altLang="es-CL" sz="3200" b="1" dirty="0">
              <a:solidFill>
                <a:schemeClr val="accent5">
                  <a:lumMod val="75000"/>
                </a:schemeClr>
              </a:solidFill>
            </a:endParaRPr>
          </a:p>
        </p:txBody>
      </p:sp>
      <p:pic>
        <p:nvPicPr>
          <p:cNvPr id="18" name="Imagen 17">
            <a:extLst>
              <a:ext uri="{FF2B5EF4-FFF2-40B4-BE49-F238E27FC236}">
                <a16:creationId xmlns:a16="http://schemas.microsoft.com/office/drawing/2014/main" id="{8F5C7D76-91D2-D84B-EAFD-1654B5F410F1}"/>
              </a:ext>
            </a:extLst>
          </p:cNvPr>
          <p:cNvPicPr>
            <a:picLocks noChangeAspect="1"/>
          </p:cNvPicPr>
          <p:nvPr/>
        </p:nvPicPr>
        <p:blipFill>
          <a:blip r:embed="rId8"/>
          <a:stretch>
            <a:fillRect/>
          </a:stretch>
        </p:blipFill>
        <p:spPr>
          <a:xfrm>
            <a:off x="6704545" y="2120369"/>
            <a:ext cx="5204425" cy="3607832"/>
          </a:xfrm>
          <a:prstGeom prst="rect">
            <a:avLst/>
          </a:prstGeom>
        </p:spPr>
      </p:pic>
      <p:sp>
        <p:nvSpPr>
          <p:cNvPr id="22" name="Elipse 21">
            <a:extLst>
              <a:ext uri="{FF2B5EF4-FFF2-40B4-BE49-F238E27FC236}">
                <a16:creationId xmlns:a16="http://schemas.microsoft.com/office/drawing/2014/main" id="{376D21B4-11E6-5ADA-F214-36074C2B652A}"/>
              </a:ext>
            </a:extLst>
          </p:cNvPr>
          <p:cNvSpPr/>
          <p:nvPr/>
        </p:nvSpPr>
        <p:spPr>
          <a:xfrm>
            <a:off x="8235043" y="2033171"/>
            <a:ext cx="772886" cy="333102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496330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68FB8-7996-3E97-F786-7114C81D0C8C}"/>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5B91FC47-BD32-607E-8A29-F832F3CEAF77}"/>
              </a:ext>
            </a:extLst>
          </p:cNvPr>
          <p:cNvSpPr/>
          <p:nvPr/>
        </p:nvSpPr>
        <p:spPr>
          <a:xfrm>
            <a:off x="0" y="-34477"/>
            <a:ext cx="12192000" cy="7180495"/>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800" dirty="0">
              <a:solidFill>
                <a:schemeClr val="accent5">
                  <a:lumMod val="75000"/>
                </a:schemeClr>
              </a:solidFill>
            </a:endParaRPr>
          </a:p>
        </p:txBody>
      </p:sp>
      <p:grpSp>
        <p:nvGrpSpPr>
          <p:cNvPr id="13" name="Agrupar 12">
            <a:extLst>
              <a:ext uri="{FF2B5EF4-FFF2-40B4-BE49-F238E27FC236}">
                <a16:creationId xmlns:a16="http://schemas.microsoft.com/office/drawing/2014/main" id="{6C2F9800-0AC3-C58C-DBB9-24CE2AA9FAFA}"/>
              </a:ext>
            </a:extLst>
          </p:cNvPr>
          <p:cNvGrpSpPr/>
          <p:nvPr/>
        </p:nvGrpSpPr>
        <p:grpSpPr>
          <a:xfrm>
            <a:off x="0" y="30837"/>
            <a:ext cx="12192000" cy="6539504"/>
            <a:chOff x="0" y="188741"/>
            <a:chExt cx="12192000" cy="6539504"/>
          </a:xfrm>
        </p:grpSpPr>
        <p:pic>
          <p:nvPicPr>
            <p:cNvPr id="11" name="Imagem 10">
              <a:extLst>
                <a:ext uri="{FF2B5EF4-FFF2-40B4-BE49-F238E27FC236}">
                  <a16:creationId xmlns:a16="http://schemas.microsoft.com/office/drawing/2014/main" id="{7FC698BE-F3B5-C3F1-29DC-485DE97ED7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31E33E40-579D-7068-8A6F-8A9A25C88423}"/>
                </a:ext>
              </a:extLst>
            </p:cNvPr>
            <p:cNvGrpSpPr/>
            <p:nvPr/>
          </p:nvGrpSpPr>
          <p:grpSpPr>
            <a:xfrm>
              <a:off x="0" y="188741"/>
              <a:ext cx="12192000" cy="6539504"/>
              <a:chOff x="0" y="188741"/>
              <a:chExt cx="12192000" cy="6539504"/>
            </a:xfrm>
          </p:grpSpPr>
          <p:pic>
            <p:nvPicPr>
              <p:cNvPr id="10" name="Imagem 9">
                <a:extLst>
                  <a:ext uri="{FF2B5EF4-FFF2-40B4-BE49-F238E27FC236}">
                    <a16:creationId xmlns:a16="http://schemas.microsoft.com/office/drawing/2014/main" id="{4FAE8B33-66EF-E2C4-8209-B936EA6815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C4EFB479-07D6-E3AA-3CF0-515ACF67118C}"/>
                  </a:ext>
                </a:extLst>
              </p:cNvPr>
              <p:cNvGrpSpPr/>
              <p:nvPr/>
            </p:nvGrpSpPr>
            <p:grpSpPr>
              <a:xfrm>
                <a:off x="0" y="188741"/>
                <a:ext cx="12192000" cy="6539504"/>
                <a:chOff x="0" y="188741"/>
                <a:chExt cx="12192000" cy="6539504"/>
              </a:xfrm>
            </p:grpSpPr>
            <p:pic>
              <p:nvPicPr>
                <p:cNvPr id="9" name="Imagem 8">
                  <a:extLst>
                    <a:ext uri="{FF2B5EF4-FFF2-40B4-BE49-F238E27FC236}">
                      <a16:creationId xmlns:a16="http://schemas.microsoft.com/office/drawing/2014/main" id="{AF0F777D-1D90-AE09-871D-A8BE244E3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D4EB4F44-D589-4CFF-B49B-AD6AF85E439C}"/>
                    </a:ext>
                  </a:extLst>
                </p:cNvPr>
                <p:cNvGrpSpPr/>
                <p:nvPr/>
              </p:nvGrpSpPr>
              <p:grpSpPr>
                <a:xfrm>
                  <a:off x="0" y="188741"/>
                  <a:ext cx="12192000" cy="6508556"/>
                  <a:chOff x="0" y="188741"/>
                  <a:chExt cx="12192000" cy="6508556"/>
                </a:xfrm>
              </p:grpSpPr>
              <p:pic>
                <p:nvPicPr>
                  <p:cNvPr id="8" name="Imagem 7">
                    <a:extLst>
                      <a:ext uri="{FF2B5EF4-FFF2-40B4-BE49-F238E27FC236}">
                        <a16:creationId xmlns:a16="http://schemas.microsoft.com/office/drawing/2014/main" id="{0343425F-265F-2238-2CE2-F5BEB3045E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274F16A3-1051-E20A-48D1-D75F37C3AE7A}"/>
                      </a:ext>
                    </a:extLst>
                  </p:cNvPr>
                  <p:cNvGrpSpPr/>
                  <p:nvPr/>
                </p:nvGrpSpPr>
                <p:grpSpPr>
                  <a:xfrm>
                    <a:off x="0" y="188741"/>
                    <a:ext cx="12192000" cy="1176130"/>
                    <a:chOff x="0" y="188741"/>
                    <a:chExt cx="12192000" cy="1176130"/>
                  </a:xfrm>
                </p:grpSpPr>
                <p:sp>
                  <p:nvSpPr>
                    <p:cNvPr id="21" name="Retângulo 20">
                      <a:extLst>
                        <a:ext uri="{FF2B5EF4-FFF2-40B4-BE49-F238E27FC236}">
                          <a16:creationId xmlns:a16="http://schemas.microsoft.com/office/drawing/2014/main" id="{82519CB4-A871-D09B-8EE6-4826EB3413AE}"/>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D3E7913A-C452-16A0-A23F-0F15513433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23137" y="188741"/>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7" name="Marcador de texto 1">
            <a:extLst>
              <a:ext uri="{FF2B5EF4-FFF2-40B4-BE49-F238E27FC236}">
                <a16:creationId xmlns:a16="http://schemas.microsoft.com/office/drawing/2014/main" id="{5315609C-B3A8-6C3F-8990-4C4E3D4C9F94}"/>
              </a:ext>
            </a:extLst>
          </p:cNvPr>
          <p:cNvSpPr txBox="1">
            <a:spLocks/>
          </p:cNvSpPr>
          <p:nvPr/>
        </p:nvSpPr>
        <p:spPr>
          <a:xfrm>
            <a:off x="113660" y="1649186"/>
            <a:ext cx="11789726" cy="45560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ES" sz="1400" b="1" dirty="0">
                <a:solidFill>
                  <a:schemeClr val="accent5">
                    <a:lumMod val="75000"/>
                  </a:schemeClr>
                </a:solidFill>
                <a:latin typeface="Verdana" panose="020B0604030504040204" pitchFamily="34" charset="0"/>
                <a:ea typeface="Verdana" panose="020B0604030504040204" pitchFamily="34" charset="0"/>
              </a:rPr>
              <a:t>Decreto Supremo DS46/2002. </a:t>
            </a:r>
            <a:r>
              <a:rPr lang="es-ES" sz="1400" dirty="0">
                <a:solidFill>
                  <a:schemeClr val="accent5">
                    <a:lumMod val="75000"/>
                  </a:schemeClr>
                </a:solidFill>
                <a:latin typeface="Verdana" panose="020B0604030504040204" pitchFamily="34" charset="0"/>
                <a:ea typeface="Verdana" panose="020B0604030504040204" pitchFamily="34" charset="0"/>
              </a:rPr>
              <a:t>Su objetivo prevenir la contaminación de aguas subterráneas, es una norma de emisión de concentraciones máximas de contaminantes permitidas en los residuos líquidos que son descargados por fuentes emisoras, a través del suelo hacia zonas saturadas de los acuíferos, mediante obras destinadas a su infiltración.</a:t>
            </a:r>
          </a:p>
          <a:p>
            <a:pPr algn="just"/>
            <a:r>
              <a:rPr lang="es-ES" sz="1400" b="1" dirty="0">
                <a:solidFill>
                  <a:schemeClr val="accent5">
                    <a:lumMod val="75000"/>
                  </a:schemeClr>
                </a:solidFill>
                <a:latin typeface="Verdana" panose="020B0604030504040204" pitchFamily="34" charset="0"/>
                <a:ea typeface="Verdana" panose="020B0604030504040204" pitchFamily="34" charset="0"/>
              </a:rPr>
              <a:t>Decreto N°236/26, </a:t>
            </a:r>
            <a:r>
              <a:rPr lang="es-ES" sz="1400" dirty="0">
                <a:solidFill>
                  <a:schemeClr val="accent5">
                    <a:lumMod val="75000"/>
                  </a:schemeClr>
                </a:solidFill>
                <a:latin typeface="Verdana" panose="020B0604030504040204" pitchFamily="34" charset="0"/>
                <a:ea typeface="Verdana" panose="020B0604030504040204" pitchFamily="34" charset="0"/>
              </a:rPr>
              <a:t>“Reglamento General de alcantarillado particulares, fosas sépticas, cámaras filtrantes, cámaras de contacto, cámaras absorbentes y Letrinas domiciliarias en Chile”. Este reglamento aborda la disposición de aguas servidas domesticas en áreas sin acceso a una red de alcantarillado público, se establece  que en </a:t>
            </a:r>
            <a:r>
              <a:rPr lang="es-ES" sz="1400" i="1" u="sng" dirty="0">
                <a:solidFill>
                  <a:schemeClr val="accent5">
                    <a:lumMod val="75000"/>
                  </a:schemeClr>
                </a:solidFill>
                <a:latin typeface="Verdana" panose="020B0604030504040204" pitchFamily="34" charset="0"/>
                <a:ea typeface="Verdana" panose="020B0604030504040204" pitchFamily="34" charset="0"/>
              </a:rPr>
              <a:t>ausencia de alcantarillado los edificios deben contar con sistemas particulares para la disposición de aguas servidas como fosas sépticas y cámaras filtrantes</a:t>
            </a:r>
            <a:r>
              <a:rPr lang="es-ES" sz="1400" dirty="0">
                <a:solidFill>
                  <a:schemeClr val="accent5">
                    <a:lumMod val="75000"/>
                  </a:schemeClr>
                </a:solidFill>
                <a:latin typeface="Verdana" panose="020B0604030504040204" pitchFamily="34" charset="0"/>
                <a:ea typeface="Verdana" panose="020B0604030504040204" pitchFamily="34" charset="0"/>
              </a:rPr>
              <a:t>.</a:t>
            </a:r>
          </a:p>
          <a:p>
            <a:pPr algn="just"/>
            <a:r>
              <a:rPr lang="es-ES" sz="1400" b="1" dirty="0">
                <a:solidFill>
                  <a:schemeClr val="accent5">
                    <a:lumMod val="75000"/>
                  </a:schemeClr>
                </a:solidFill>
                <a:latin typeface="Verdana" panose="020B0604030504040204" pitchFamily="34" charset="0"/>
                <a:ea typeface="Verdana" panose="020B0604030504040204" pitchFamily="34" charset="0"/>
              </a:rPr>
              <a:t>Norma Chilena NCH 1.333 OF.78 modificada en 1987. </a:t>
            </a:r>
            <a:r>
              <a:rPr lang="es-ES" sz="1400" dirty="0">
                <a:solidFill>
                  <a:schemeClr val="accent5">
                    <a:lumMod val="75000"/>
                  </a:schemeClr>
                </a:solidFill>
                <a:latin typeface="Verdana" panose="020B0604030504040204" pitchFamily="34" charset="0"/>
                <a:ea typeface="Verdana" panose="020B0604030504040204" pitchFamily="34" charset="0"/>
              </a:rPr>
              <a:t>Establece los requisitos de calidad del agua según su uso especifico, abarca diversas aplicaciones: aguas para consumo humano (debe cumplir en zona urbana NCH409), aguas para la bebida de animales, </a:t>
            </a:r>
            <a:r>
              <a:rPr lang="es-ES" sz="1400" u="sng" dirty="0">
                <a:solidFill>
                  <a:schemeClr val="accent5">
                    <a:lumMod val="75000"/>
                  </a:schemeClr>
                </a:solidFill>
                <a:latin typeface="Verdana" panose="020B0604030504040204" pitchFamily="34" charset="0"/>
                <a:ea typeface="Verdana" panose="020B0604030504040204" pitchFamily="34" charset="0"/>
              </a:rPr>
              <a:t>riego (especifica pH 5,5-9,0, límites para distintos parámetros químicos como aluminio, arsénico, boro, entre otros)</a:t>
            </a:r>
            <a:r>
              <a:rPr lang="es-ES" sz="1400" dirty="0">
                <a:solidFill>
                  <a:schemeClr val="accent5">
                    <a:lumMod val="75000"/>
                  </a:schemeClr>
                </a:solidFill>
                <a:latin typeface="Verdana" panose="020B0604030504040204" pitchFamily="34" charset="0"/>
                <a:ea typeface="Verdana" panose="020B0604030504040204" pitchFamily="34" charset="0"/>
              </a:rPr>
              <a:t>, recreación y estética, vida acuática.</a:t>
            </a:r>
          </a:p>
          <a:p>
            <a:pPr algn="just"/>
            <a:r>
              <a:rPr lang="es-ES" sz="1400" b="1" dirty="0">
                <a:solidFill>
                  <a:schemeClr val="accent5">
                    <a:lumMod val="75000"/>
                  </a:schemeClr>
                </a:solidFill>
                <a:latin typeface="Verdana" panose="020B0604030504040204" pitchFamily="34" charset="0"/>
                <a:ea typeface="Verdana" panose="020B0604030504040204" pitchFamily="34" charset="0"/>
              </a:rPr>
              <a:t>Norma Chilena 3.456, entro en vigor en el año 2021. </a:t>
            </a:r>
            <a:r>
              <a:rPr lang="es-ES" sz="1400" dirty="0">
                <a:solidFill>
                  <a:schemeClr val="accent5">
                    <a:lumMod val="75000"/>
                  </a:schemeClr>
                </a:solidFill>
                <a:latin typeface="Verdana" panose="020B0604030504040204" pitchFamily="34" charset="0"/>
                <a:ea typeface="Verdana" panose="020B0604030504040204" pitchFamily="34" charset="0"/>
              </a:rPr>
              <a:t>Es una serie de directrices que establece lineamientos para el uso de aguas residuales tratadas en proyectos de riego, busca promover el uso seguro de aguas residuales tratadas en agricultura y otros usos de riego, asegurando la protección de la salud pública y medio ambiente.</a:t>
            </a:r>
          </a:p>
          <a:p>
            <a:pPr algn="just"/>
            <a:r>
              <a:rPr lang="es-CL" sz="1400" b="1" dirty="0">
                <a:solidFill>
                  <a:schemeClr val="accent5">
                    <a:lumMod val="75000"/>
                  </a:schemeClr>
                </a:solidFill>
                <a:latin typeface="Verdana" panose="020B0604030504040204" pitchFamily="34" charset="0"/>
                <a:ea typeface="Verdana" panose="020B0604030504040204" pitchFamily="34" charset="0"/>
              </a:rPr>
              <a:t>Sistema de </a:t>
            </a:r>
            <a:r>
              <a:rPr lang="es-CL" sz="1400" b="1" dirty="0" err="1">
                <a:solidFill>
                  <a:schemeClr val="accent5">
                    <a:lumMod val="75000"/>
                  </a:schemeClr>
                </a:solidFill>
                <a:latin typeface="Verdana" panose="020B0604030504040204" pitchFamily="34" charset="0"/>
                <a:ea typeface="Verdana" panose="020B0604030504040204" pitchFamily="34" charset="0"/>
              </a:rPr>
              <a:t>Evalación</a:t>
            </a:r>
            <a:r>
              <a:rPr lang="es-CL" sz="1400" b="1" dirty="0">
                <a:solidFill>
                  <a:schemeClr val="accent5">
                    <a:lumMod val="75000"/>
                  </a:schemeClr>
                </a:solidFill>
                <a:latin typeface="Verdana" panose="020B0604030504040204" pitchFamily="34" charset="0"/>
                <a:ea typeface="Verdana" panose="020B0604030504040204" pitchFamily="34" charset="0"/>
              </a:rPr>
              <a:t> de Impacto Ambiental (SEIA): </a:t>
            </a:r>
            <a:r>
              <a:rPr lang="es-CL" sz="1400" dirty="0">
                <a:solidFill>
                  <a:schemeClr val="accent5">
                    <a:lumMod val="75000"/>
                  </a:schemeClr>
                </a:solidFill>
                <a:latin typeface="Verdana" panose="020B0604030504040204" pitchFamily="34" charset="0"/>
                <a:ea typeface="Verdana" panose="020B0604030504040204" pitchFamily="34" charset="0"/>
              </a:rPr>
              <a:t>Exige que las plantas de tratamiento de aguas de origen domiciliario que atienden a poblaciones de 2.500 o más habitantes sean sometidas a una evaluación ambiental rigurosa para garantizar el cumplimiento de los estándares de sostenibilidad.</a:t>
            </a:r>
          </a:p>
          <a:p>
            <a:pPr marL="0" indent="0" algn="just" defTabSz="685594">
              <a:spcBef>
                <a:spcPts val="750"/>
              </a:spcBef>
              <a:buNone/>
              <a:defRPr/>
            </a:pPr>
            <a:endParaRPr lang="es-ES" sz="1400" dirty="0">
              <a:solidFill>
                <a:schemeClr val="accent5">
                  <a:lumMod val="75000"/>
                </a:schemeClr>
              </a:solidFill>
              <a:cs typeface="Calibri" panose="020F0502020204030204" pitchFamily="34" charset="0"/>
            </a:endParaRPr>
          </a:p>
        </p:txBody>
      </p:sp>
      <p:sp>
        <p:nvSpPr>
          <p:cNvPr id="6" name="Espaço Reservado para Rodapé 5">
            <a:extLst>
              <a:ext uri="{FF2B5EF4-FFF2-40B4-BE49-F238E27FC236}">
                <a16:creationId xmlns:a16="http://schemas.microsoft.com/office/drawing/2014/main" id="{C5EF229C-E066-B581-A970-23F63EA019C0}"/>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88365CD1-68EA-6F99-AEA4-957E8EBCAC4E}"/>
              </a:ext>
            </a:extLst>
          </p:cNvPr>
          <p:cNvPicPr>
            <a:picLocks noGrp="1" noChangeAspect="1"/>
          </p:cNvPicPr>
          <p:nvPr>
            <p:ph idx="4294967295"/>
          </p:nvPr>
        </p:nvPicPr>
        <p:blipFill>
          <a:blip r:embed="rId7" cstate="print">
            <a:extLst>
              <a:ext uri="{28A0092B-C50C-407E-A947-70E740481C1C}">
                <a14:useLocalDpi xmlns:a14="http://schemas.microsoft.com/office/drawing/2010/main" val="0"/>
              </a:ext>
            </a:extLst>
          </a:blip>
          <a:stretch>
            <a:fillRect/>
          </a:stretch>
        </p:blipFill>
        <p:spPr>
          <a:xfrm>
            <a:off x="2053020" y="6321569"/>
            <a:ext cx="561975" cy="347663"/>
          </a:xfrm>
        </p:spPr>
      </p:pic>
      <p:sp>
        <p:nvSpPr>
          <p:cNvPr id="14" name="Marcador de texto 1">
            <a:extLst>
              <a:ext uri="{FF2B5EF4-FFF2-40B4-BE49-F238E27FC236}">
                <a16:creationId xmlns:a16="http://schemas.microsoft.com/office/drawing/2014/main" id="{AE15ABD6-4CB7-FAC6-3512-4CCBB8A91BBD}"/>
              </a:ext>
            </a:extLst>
          </p:cNvPr>
          <p:cNvSpPr txBox="1">
            <a:spLocks noChangeArrowheads="1"/>
          </p:cNvSpPr>
          <p:nvPr/>
        </p:nvSpPr>
        <p:spPr>
          <a:xfrm>
            <a:off x="211774" y="1190699"/>
            <a:ext cx="11697197" cy="64441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r>
              <a:rPr lang="es-ES" sz="1800" b="1" dirty="0">
                <a:solidFill>
                  <a:schemeClr val="accent5">
                    <a:lumMod val="75000"/>
                  </a:schemeClr>
                </a:solidFill>
                <a:latin typeface="Verdana" panose="020B0604030504040204" pitchFamily="34" charset="0"/>
                <a:ea typeface="Verdana" panose="020B0604030504040204" pitchFamily="34" charset="0"/>
              </a:rPr>
              <a:t>Normas que afectan las descargas de aguas servidas (continuación):</a:t>
            </a:r>
            <a:endParaRPr lang="es-CL" sz="1800" b="0" dirty="0">
              <a:solidFill>
                <a:srgbClr val="0C4581"/>
              </a:solidFill>
              <a:latin typeface="Verdana" panose="020B0604030504040204" pitchFamily="34" charset="0"/>
              <a:ea typeface="Verdana" panose="020B0604030504040204" pitchFamily="34" charset="0"/>
            </a:endParaRPr>
          </a:p>
          <a:p>
            <a:pPr>
              <a:defRPr/>
            </a:pPr>
            <a:r>
              <a:rPr lang="es-CL" altLang="es-CL" sz="1800" b="1" dirty="0">
                <a:solidFill>
                  <a:schemeClr val="accent5">
                    <a:lumMod val="75000"/>
                  </a:schemeClr>
                </a:solidFill>
                <a:latin typeface="Verdana" panose="020B0604030504040204" pitchFamily="34" charset="0"/>
                <a:ea typeface="Verdana" panose="020B0604030504040204" pitchFamily="34" charset="0"/>
              </a:rPr>
              <a:t> </a:t>
            </a:r>
          </a:p>
        </p:txBody>
      </p:sp>
      <p:sp>
        <p:nvSpPr>
          <p:cNvPr id="15" name="Marcador de texto 1">
            <a:extLst>
              <a:ext uri="{FF2B5EF4-FFF2-40B4-BE49-F238E27FC236}">
                <a16:creationId xmlns:a16="http://schemas.microsoft.com/office/drawing/2014/main" id="{0B421871-E30C-688E-0F79-3AB975AA31CA}"/>
              </a:ext>
            </a:extLst>
          </p:cNvPr>
          <p:cNvSpPr>
            <a:spLocks noGrp="1"/>
          </p:cNvSpPr>
          <p:nvPr>
            <p:ph type="title"/>
          </p:nvPr>
        </p:nvSpPr>
        <p:spPr>
          <a:xfrm>
            <a:off x="113660" y="333634"/>
            <a:ext cx="9956948" cy="531272"/>
          </a:xfr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defRPr/>
            </a:pPr>
            <a:r>
              <a:rPr lang="es-CL" sz="3200" b="1" dirty="0">
                <a:solidFill>
                  <a:schemeClr val="accent5">
                    <a:lumMod val="75000"/>
                  </a:schemeClr>
                </a:solidFill>
              </a:rPr>
              <a:t>Historia y Marco Legal del Servicio Sanitario Rural</a:t>
            </a:r>
            <a:endParaRPr lang="es-CL" altLang="es-CL" sz="3200" b="1" dirty="0">
              <a:solidFill>
                <a:schemeClr val="accent5">
                  <a:lumMod val="75000"/>
                </a:schemeClr>
              </a:solidFill>
            </a:endParaRPr>
          </a:p>
        </p:txBody>
      </p:sp>
    </p:spTree>
    <p:extLst>
      <p:ext uri="{BB962C8B-B14F-4D97-AF65-F5344CB8AC3E}">
        <p14:creationId xmlns:p14="http://schemas.microsoft.com/office/powerpoint/2010/main" val="1645453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1A8BB-96C9-B982-BA08-1CFA9CE8EB3B}"/>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D46F28D1-1568-6B83-5FC6-E6B0B85D15CB}"/>
              </a:ext>
            </a:extLst>
          </p:cNvPr>
          <p:cNvSpPr/>
          <p:nvPr/>
        </p:nvSpPr>
        <p:spPr>
          <a:xfrm>
            <a:off x="3810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800" dirty="0">
              <a:solidFill>
                <a:schemeClr val="accent5">
                  <a:lumMod val="75000"/>
                </a:schemeClr>
              </a:solidFill>
            </a:endParaRPr>
          </a:p>
        </p:txBody>
      </p:sp>
      <p:grpSp>
        <p:nvGrpSpPr>
          <p:cNvPr id="13" name="Agrupar 12">
            <a:extLst>
              <a:ext uri="{FF2B5EF4-FFF2-40B4-BE49-F238E27FC236}">
                <a16:creationId xmlns:a16="http://schemas.microsoft.com/office/drawing/2014/main" id="{4677EC94-6196-2FA9-CC0D-2876EBC36032}"/>
              </a:ext>
            </a:extLst>
          </p:cNvPr>
          <p:cNvGrpSpPr/>
          <p:nvPr/>
        </p:nvGrpSpPr>
        <p:grpSpPr>
          <a:xfrm>
            <a:off x="0" y="0"/>
            <a:ext cx="12192000" cy="6570341"/>
            <a:chOff x="0" y="157904"/>
            <a:chExt cx="12192000" cy="6570341"/>
          </a:xfrm>
        </p:grpSpPr>
        <p:pic>
          <p:nvPicPr>
            <p:cNvPr id="11" name="Imagem 10">
              <a:extLst>
                <a:ext uri="{FF2B5EF4-FFF2-40B4-BE49-F238E27FC236}">
                  <a16:creationId xmlns:a16="http://schemas.microsoft.com/office/drawing/2014/main" id="{ACC09C73-509D-3D13-9B05-9A500E88FE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677CCA36-F893-FF67-8420-7512F6A12B7C}"/>
                </a:ext>
              </a:extLst>
            </p:cNvPr>
            <p:cNvGrpSpPr/>
            <p:nvPr/>
          </p:nvGrpSpPr>
          <p:grpSpPr>
            <a:xfrm>
              <a:off x="0" y="157904"/>
              <a:ext cx="12192000" cy="6570341"/>
              <a:chOff x="0" y="157904"/>
              <a:chExt cx="12192000" cy="6570341"/>
            </a:xfrm>
          </p:grpSpPr>
          <p:pic>
            <p:nvPicPr>
              <p:cNvPr id="10" name="Imagem 9">
                <a:extLst>
                  <a:ext uri="{FF2B5EF4-FFF2-40B4-BE49-F238E27FC236}">
                    <a16:creationId xmlns:a16="http://schemas.microsoft.com/office/drawing/2014/main" id="{9D80B552-B5C0-A59B-0143-EF074BD6D3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DE3438CD-1235-B388-F7AA-D55BEB64A845}"/>
                  </a:ext>
                </a:extLst>
              </p:cNvPr>
              <p:cNvGrpSpPr/>
              <p:nvPr/>
            </p:nvGrpSpPr>
            <p:grpSpPr>
              <a:xfrm>
                <a:off x="0" y="157904"/>
                <a:ext cx="12192000" cy="6570341"/>
                <a:chOff x="0" y="157904"/>
                <a:chExt cx="12192000" cy="6570341"/>
              </a:xfrm>
            </p:grpSpPr>
            <p:pic>
              <p:nvPicPr>
                <p:cNvPr id="9" name="Imagem 8">
                  <a:extLst>
                    <a:ext uri="{FF2B5EF4-FFF2-40B4-BE49-F238E27FC236}">
                      <a16:creationId xmlns:a16="http://schemas.microsoft.com/office/drawing/2014/main" id="{64BDC9D9-F3F6-4D3C-8EBD-DC3D50BDE2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977A7C27-FED1-FD44-A4ED-A02AF82F16BA}"/>
                    </a:ext>
                  </a:extLst>
                </p:cNvPr>
                <p:cNvGrpSpPr/>
                <p:nvPr/>
              </p:nvGrpSpPr>
              <p:grpSpPr>
                <a:xfrm>
                  <a:off x="0" y="157904"/>
                  <a:ext cx="12192000" cy="6539393"/>
                  <a:chOff x="0" y="157904"/>
                  <a:chExt cx="12192000" cy="6539393"/>
                </a:xfrm>
              </p:grpSpPr>
              <p:pic>
                <p:nvPicPr>
                  <p:cNvPr id="8" name="Imagem 7">
                    <a:extLst>
                      <a:ext uri="{FF2B5EF4-FFF2-40B4-BE49-F238E27FC236}">
                        <a16:creationId xmlns:a16="http://schemas.microsoft.com/office/drawing/2014/main" id="{B4319C0D-ED73-6070-625F-710F86B250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96C6FB0D-0DE5-B0F7-482C-1A815451BA09}"/>
                      </a:ext>
                    </a:extLst>
                  </p:cNvPr>
                  <p:cNvGrpSpPr/>
                  <p:nvPr/>
                </p:nvGrpSpPr>
                <p:grpSpPr>
                  <a:xfrm>
                    <a:off x="0" y="157904"/>
                    <a:ext cx="12192000" cy="1206967"/>
                    <a:chOff x="0" y="157904"/>
                    <a:chExt cx="12192000" cy="1206967"/>
                  </a:xfrm>
                </p:grpSpPr>
                <p:sp>
                  <p:nvSpPr>
                    <p:cNvPr id="21" name="Retângulo 20">
                      <a:extLst>
                        <a:ext uri="{FF2B5EF4-FFF2-40B4-BE49-F238E27FC236}">
                          <a16:creationId xmlns:a16="http://schemas.microsoft.com/office/drawing/2014/main" id="{11611074-36D0-07F4-9D7A-93B3468FCD7C}"/>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7A175C2B-AC2D-9F2F-55E5-3535211464E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7" name="Marcador de texto 1">
            <a:extLst>
              <a:ext uri="{FF2B5EF4-FFF2-40B4-BE49-F238E27FC236}">
                <a16:creationId xmlns:a16="http://schemas.microsoft.com/office/drawing/2014/main" id="{9F2D0600-F1A8-F247-93CC-9B0962BF8A35}"/>
              </a:ext>
            </a:extLst>
          </p:cNvPr>
          <p:cNvSpPr txBox="1">
            <a:spLocks/>
          </p:cNvSpPr>
          <p:nvPr/>
        </p:nvSpPr>
        <p:spPr>
          <a:xfrm>
            <a:off x="165509" y="2078614"/>
            <a:ext cx="11789726" cy="404446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685594">
              <a:lnSpc>
                <a:spcPct val="120000"/>
              </a:lnSpc>
              <a:spcBef>
                <a:spcPts val="750"/>
              </a:spcBef>
              <a:defRPr/>
            </a:pPr>
            <a:r>
              <a:rPr lang="es-ES" altLang="es-CL" sz="1400" dirty="0">
                <a:solidFill>
                  <a:schemeClr val="accent5">
                    <a:lumMod val="75000"/>
                  </a:schemeClr>
                </a:solidFill>
                <a:latin typeface="Verdana"/>
                <a:ea typeface="Verdana"/>
                <a:cs typeface="Calibri"/>
              </a:rPr>
              <a:t>La Ley 20.998 establece un marco legal para el sector rural, definiendo el rol del Estado y </a:t>
            </a:r>
            <a:r>
              <a:rPr lang="es-ES" altLang="es-CL" sz="1400" u="sng" dirty="0">
                <a:solidFill>
                  <a:schemeClr val="accent5">
                    <a:lumMod val="75000"/>
                  </a:schemeClr>
                </a:solidFill>
                <a:latin typeface="Verdana"/>
                <a:ea typeface="Verdana"/>
                <a:cs typeface="Calibri"/>
              </a:rPr>
              <a:t>fortaleciendo a las organizaciones comunitarias</a:t>
            </a:r>
            <a:r>
              <a:rPr lang="es-ES" altLang="es-CL" sz="1400" dirty="0">
                <a:solidFill>
                  <a:schemeClr val="accent5">
                    <a:lumMod val="75000"/>
                  </a:schemeClr>
                </a:solidFill>
                <a:latin typeface="Verdana"/>
                <a:ea typeface="Verdana"/>
                <a:cs typeface="Calibri"/>
              </a:rPr>
              <a:t> (Comités y Cooperativas de Agua Potable Rural –APR- o SSR).</a:t>
            </a:r>
          </a:p>
          <a:p>
            <a:pPr algn="just" defTabSz="685594">
              <a:lnSpc>
                <a:spcPct val="120000"/>
              </a:lnSpc>
              <a:spcBef>
                <a:spcPts val="750"/>
              </a:spcBef>
              <a:defRPr/>
            </a:pPr>
            <a:r>
              <a:rPr lang="es-ES" altLang="es-CL" sz="1400" dirty="0">
                <a:solidFill>
                  <a:schemeClr val="accent5">
                    <a:lumMod val="75000"/>
                  </a:schemeClr>
                </a:solidFill>
                <a:latin typeface="Verdana"/>
                <a:ea typeface="Verdana"/>
                <a:cs typeface="Calibri"/>
              </a:rPr>
              <a:t>Esta Ley, fue desarrollada por el Ministerio de Obras Públicas (MOP) a través de la Dirección de Obras Hidráulicas con la colaboración de otros Ministerios y dirigentes (as) de Comités y Cooperativas de APR. </a:t>
            </a:r>
          </a:p>
          <a:p>
            <a:pPr algn="just" defTabSz="685594">
              <a:lnSpc>
                <a:spcPct val="120000"/>
              </a:lnSpc>
              <a:spcBef>
                <a:spcPts val="750"/>
              </a:spcBef>
              <a:defRPr/>
            </a:pPr>
            <a:r>
              <a:rPr lang="es-ES" altLang="es-CL" sz="1400" dirty="0">
                <a:solidFill>
                  <a:schemeClr val="accent5">
                    <a:lumMod val="75000"/>
                  </a:schemeClr>
                </a:solidFill>
                <a:latin typeface="Verdana"/>
                <a:ea typeface="Verdana"/>
                <a:cs typeface="Calibri"/>
              </a:rPr>
              <a:t>Reglamenta aspectos técnicos, normativos, tarifarios y formas de gestión, tanto para agua potable como para la recolección y tratamiento de aguas servidas. Además, busca </a:t>
            </a:r>
            <a:r>
              <a:rPr lang="es-ES" altLang="es-CL" sz="1400" u="sng" dirty="0">
                <a:solidFill>
                  <a:schemeClr val="accent5">
                    <a:lumMod val="75000"/>
                  </a:schemeClr>
                </a:solidFill>
                <a:latin typeface="Verdana"/>
                <a:ea typeface="Verdana"/>
                <a:cs typeface="Calibri"/>
              </a:rPr>
              <a:t>formalizar y fortalecer el trabajo de los Comités y Cooperativas de APR, actualmente denominados SSR</a:t>
            </a:r>
            <a:r>
              <a:rPr lang="es-ES" altLang="es-CL" sz="1400" dirty="0">
                <a:solidFill>
                  <a:schemeClr val="accent5">
                    <a:lumMod val="75000"/>
                  </a:schemeClr>
                </a:solidFill>
                <a:latin typeface="Verdana"/>
                <a:ea typeface="Verdana"/>
                <a:cs typeface="Calibri"/>
              </a:rPr>
              <a:t>. Es por este motivo que la Subdirección tiene la Unidad de Inversión y Gestión Comunitaria.</a:t>
            </a:r>
          </a:p>
          <a:p>
            <a:pPr algn="just" defTabSz="685594">
              <a:lnSpc>
                <a:spcPct val="120000"/>
              </a:lnSpc>
              <a:spcBef>
                <a:spcPts val="750"/>
              </a:spcBef>
              <a:defRPr/>
            </a:pPr>
            <a:r>
              <a:rPr lang="es-ES" altLang="es-CL" sz="1400" dirty="0">
                <a:solidFill>
                  <a:schemeClr val="accent5">
                    <a:lumMod val="75000"/>
                  </a:schemeClr>
                </a:solidFill>
                <a:latin typeface="Verdana"/>
                <a:ea typeface="Verdana"/>
                <a:cs typeface="Calibri"/>
              </a:rPr>
              <a:t>Durante 60 años, el Programa de Agua Potable Rural, a cargo del MOP, se ha desempeñado exitosamente sin contar con una institucionalidad específica para el saneamiento rural. </a:t>
            </a:r>
            <a:r>
              <a:rPr lang="es-ES" altLang="es-CL" sz="1400" u="sng" dirty="0">
                <a:solidFill>
                  <a:schemeClr val="accent5">
                    <a:lumMod val="75000"/>
                  </a:schemeClr>
                </a:solidFill>
                <a:latin typeface="Verdana"/>
                <a:ea typeface="Verdana"/>
                <a:cs typeface="Calibri"/>
              </a:rPr>
              <a:t>La incorporación de las etapas de recolección y tratamiento en una Ley sectorial única representa un cambio crucial en la visión del país sobre el tema</a:t>
            </a:r>
            <a:r>
              <a:rPr lang="es-ES" altLang="es-CL" sz="1400" dirty="0">
                <a:solidFill>
                  <a:schemeClr val="accent5">
                    <a:lumMod val="75000"/>
                  </a:schemeClr>
                </a:solidFill>
                <a:latin typeface="Verdana"/>
                <a:ea typeface="Verdana"/>
                <a:cs typeface="Calibri"/>
              </a:rPr>
              <a:t>, al enfrentar con esto los retos ambientales, de seguridad hídrica y compromisos internacionales, como los Objetivos de Desarrollo Sostenible de la ONU (ODS 6), que busca asegurar la disponibilidad y gestión sostenible del agua y saneamiento para todos.</a:t>
            </a:r>
          </a:p>
          <a:p>
            <a:pPr algn="just" defTabSz="685594">
              <a:lnSpc>
                <a:spcPct val="120000"/>
              </a:lnSpc>
              <a:spcBef>
                <a:spcPts val="750"/>
              </a:spcBef>
              <a:defRPr/>
            </a:pPr>
            <a:r>
              <a:rPr lang="es-ES" sz="1400" dirty="0">
                <a:solidFill>
                  <a:srgbClr val="0C4581"/>
                </a:solidFill>
                <a:latin typeface="Verdana" panose="020B0604030504040204" pitchFamily="34" charset="0"/>
                <a:ea typeface="Verdana" panose="020B0604030504040204" pitchFamily="34" charset="0"/>
              </a:rPr>
              <a:t>Antes de la promulgación de la Ley 20.998, la inversión en saneamiento rural estaba radicada en las Municipalidades y en la SUBDERE, entre otras instituciones.</a:t>
            </a:r>
            <a:endParaRPr lang="es-ES" altLang="es-CL" sz="1400" dirty="0">
              <a:solidFill>
                <a:schemeClr val="accent5">
                  <a:lumMod val="75000"/>
                </a:schemeClr>
              </a:solidFill>
              <a:latin typeface="Verdana"/>
              <a:ea typeface="Verdana"/>
              <a:cs typeface="Calibri"/>
            </a:endParaRPr>
          </a:p>
          <a:p>
            <a:pPr algn="just" defTabSz="685594">
              <a:spcBef>
                <a:spcPts val="750"/>
              </a:spcBef>
              <a:defRPr/>
            </a:pPr>
            <a:endParaRPr lang="es-ES" sz="1400" dirty="0">
              <a:solidFill>
                <a:schemeClr val="accent5">
                  <a:lumMod val="75000"/>
                </a:schemeClr>
              </a:solidFill>
              <a:cs typeface="Calibri" panose="020F0502020204030204" pitchFamily="34" charset="0"/>
            </a:endParaRPr>
          </a:p>
        </p:txBody>
      </p:sp>
      <p:sp>
        <p:nvSpPr>
          <p:cNvPr id="6" name="Espaço Reservado para Rodapé 5">
            <a:extLst>
              <a:ext uri="{FF2B5EF4-FFF2-40B4-BE49-F238E27FC236}">
                <a16:creationId xmlns:a16="http://schemas.microsoft.com/office/drawing/2014/main" id="{D277274C-C557-B434-C7D5-C17FE243F8AD}"/>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00D566AE-53DF-5DE9-81E1-BF21596B2C5D}"/>
              </a:ext>
            </a:extLst>
          </p:cNvPr>
          <p:cNvPicPr>
            <a:picLocks noGrp="1" noChangeAspect="1"/>
          </p:cNvPicPr>
          <p:nvPr>
            <p:ph idx="4294967295"/>
          </p:nvPr>
        </p:nvPicPr>
        <p:blipFill>
          <a:blip r:embed="rId7" cstate="print">
            <a:extLst>
              <a:ext uri="{28A0092B-C50C-407E-A947-70E740481C1C}">
                <a14:useLocalDpi xmlns:a14="http://schemas.microsoft.com/office/drawing/2010/main" val="0"/>
              </a:ext>
            </a:extLst>
          </a:blip>
          <a:stretch>
            <a:fillRect/>
          </a:stretch>
        </p:blipFill>
        <p:spPr>
          <a:xfrm>
            <a:off x="2053020" y="6321569"/>
            <a:ext cx="561975" cy="347663"/>
          </a:xfrm>
        </p:spPr>
      </p:pic>
      <p:sp>
        <p:nvSpPr>
          <p:cNvPr id="14" name="Marcador de texto 1">
            <a:extLst>
              <a:ext uri="{FF2B5EF4-FFF2-40B4-BE49-F238E27FC236}">
                <a16:creationId xmlns:a16="http://schemas.microsoft.com/office/drawing/2014/main" id="{AA8A3331-81E5-E16C-BB1B-BA78B1E2611F}"/>
              </a:ext>
            </a:extLst>
          </p:cNvPr>
          <p:cNvSpPr txBox="1">
            <a:spLocks noChangeArrowheads="1"/>
          </p:cNvSpPr>
          <p:nvPr/>
        </p:nvSpPr>
        <p:spPr>
          <a:xfrm>
            <a:off x="211774" y="1190699"/>
            <a:ext cx="11697197" cy="89582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defRPr/>
            </a:pPr>
            <a:r>
              <a:rPr lang="es-ES" sz="3000" b="1" dirty="0">
                <a:solidFill>
                  <a:schemeClr val="accent5">
                    <a:lumMod val="75000"/>
                  </a:schemeClr>
                </a:solidFill>
              </a:rPr>
              <a:t>Ley 20.998 Servicios Sanitarios Rurales: Introducción al Saneamiento Rural </a:t>
            </a:r>
            <a:endParaRPr lang="es-CL" altLang="es-CL" sz="3000" b="1" dirty="0">
              <a:solidFill>
                <a:schemeClr val="accent5">
                  <a:lumMod val="75000"/>
                </a:schemeClr>
              </a:solidFill>
            </a:endParaRPr>
          </a:p>
        </p:txBody>
      </p:sp>
    </p:spTree>
    <p:extLst>
      <p:ext uri="{BB962C8B-B14F-4D97-AF65-F5344CB8AC3E}">
        <p14:creationId xmlns:p14="http://schemas.microsoft.com/office/powerpoint/2010/main" val="1734604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2"/>
          <p:cNvSpPr txBox="1"/>
          <p:nvPr/>
        </p:nvSpPr>
        <p:spPr>
          <a:xfrm>
            <a:off x="-2385770" y="276144"/>
            <a:ext cx="9890125" cy="497532"/>
          </a:xfrm>
          <a:prstGeom prst="rect">
            <a:avLst/>
          </a:prstGeom>
        </p:spPr>
        <p:txBody>
          <a:bodyPr vert="horz" lIns="91440" tIns="45720" rIns="91440" bIns="45720" rtlCol="0">
            <a:noAutofit/>
          </a:bodyPr>
          <a:lstStyle>
            <a:lvl1pPr indent="0" algn="ctr">
              <a:lnSpc>
                <a:spcPct val="90000"/>
              </a:lnSpc>
              <a:spcBef>
                <a:spcPts val="1000"/>
              </a:spcBef>
              <a:buFont typeface="Arial" panose="020B0604020202020204" pitchFamily="34" charset="0"/>
              <a:buNone/>
              <a:defRPr sz="2000" b="1" i="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indent="0">
              <a:lnSpc>
                <a:spcPct val="90000"/>
              </a:lnSpc>
              <a:spcBef>
                <a:spcPts val="500"/>
              </a:spcBef>
              <a:buFont typeface="Arial" panose="020B0604020202020204" pitchFamily="34" charse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2pPr>
            <a:lvl3pPr indent="0">
              <a:lnSpc>
                <a:spcPct val="90000"/>
              </a:lnSpc>
              <a:spcBef>
                <a:spcPts val="500"/>
              </a:spcBef>
              <a:buFont typeface="Arial" panose="020B0604020202020204" pitchFamily="34" charset="0"/>
              <a:buNone/>
              <a:defRPr>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3pPr>
            <a:lvl4pPr indent="0">
              <a:lnSpc>
                <a:spcPct val="90000"/>
              </a:lnSpc>
              <a:spcBef>
                <a:spcPts val="500"/>
              </a:spcBef>
              <a:buFont typeface="Arial" panose="020B0604020202020204" pitchFamily="34" charset="0"/>
              <a:buNone/>
              <a:defRPr sz="16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4pPr>
            <a:lvl5pPr indent="0">
              <a:lnSpc>
                <a:spcPct val="90000"/>
              </a:lnSpc>
              <a:spcBef>
                <a:spcPts val="500"/>
              </a:spcBef>
              <a:buFont typeface="Arial" panose="020B0604020202020204" pitchFamily="34" charset="0"/>
              <a:buNone/>
              <a:defRPr sz="16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r>
              <a:rPr lang="en-US" dirty="0">
                <a:sym typeface="Teko"/>
              </a:rPr>
              <a:t> </a:t>
            </a:r>
            <a:r>
              <a:rPr lang="es-MX" dirty="0"/>
              <a:t>¿Qué regula la Ley 20.998 de SSR?</a:t>
            </a:r>
            <a:endParaRPr dirty="0"/>
          </a:p>
        </p:txBody>
      </p:sp>
      <p:pic>
        <p:nvPicPr>
          <p:cNvPr id="177" name="Google Shape;177;p12" descr="C:\Users\denisse.charpentier\DOCUMENTOS DENISSE\2016\Fotos\Mallarauco (7).JPG"/>
          <p:cNvPicPr preferRelativeResize="0"/>
          <p:nvPr/>
        </p:nvPicPr>
        <p:blipFill rotWithShape="1">
          <a:blip r:embed="rId3">
            <a:alphaModFix/>
          </a:blip>
          <a:srcRect/>
          <a:stretch/>
        </p:blipFill>
        <p:spPr>
          <a:xfrm>
            <a:off x="294396" y="2942063"/>
            <a:ext cx="1936956" cy="1444353"/>
          </a:xfrm>
          <a:prstGeom prst="rect">
            <a:avLst/>
          </a:prstGeom>
          <a:ln>
            <a:noFill/>
          </a:ln>
          <a:effectLst>
            <a:softEdge rad="112500"/>
          </a:effectLst>
        </p:spPr>
      </p:pic>
      <p:sp>
        <p:nvSpPr>
          <p:cNvPr id="178" name="Google Shape;178;p12"/>
          <p:cNvSpPr txBox="1"/>
          <p:nvPr/>
        </p:nvSpPr>
        <p:spPr>
          <a:xfrm>
            <a:off x="136377" y="2726660"/>
            <a:ext cx="2252994" cy="2154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800"/>
              <a:buFont typeface="Calibri"/>
              <a:buNone/>
            </a:pPr>
            <a:r>
              <a:rPr lang="es-CL" sz="800" b="0" i="0" u="none" dirty="0">
                <a:solidFill>
                  <a:srgbClr val="0C4581"/>
                </a:solidFill>
                <a:latin typeface="Calibri"/>
                <a:ea typeface="Calibri"/>
                <a:cs typeface="Calibri"/>
                <a:sym typeface="Calibri"/>
              </a:rPr>
              <a:t>Región Metropolitana: Comité APR </a:t>
            </a:r>
            <a:r>
              <a:rPr lang="es-CL" sz="800" b="0" i="0" u="none" dirty="0" err="1">
                <a:solidFill>
                  <a:srgbClr val="0C4581"/>
                </a:solidFill>
                <a:latin typeface="Calibri"/>
                <a:ea typeface="Calibri"/>
                <a:cs typeface="Calibri"/>
                <a:sym typeface="Calibri"/>
              </a:rPr>
              <a:t>Mallarauco</a:t>
            </a:r>
            <a:endParaRPr lang="es-CL" dirty="0">
              <a:solidFill>
                <a:srgbClr val="0C4581"/>
              </a:solidFill>
            </a:endParaRPr>
          </a:p>
        </p:txBody>
      </p:sp>
      <p:pic>
        <p:nvPicPr>
          <p:cNvPr id="4" name="Imagen 3"/>
          <p:cNvPicPr>
            <a:picLocks noChangeAspect="1"/>
          </p:cNvPicPr>
          <p:nvPr/>
        </p:nvPicPr>
        <p:blipFill>
          <a:blip r:embed="rId4"/>
          <a:stretch>
            <a:fillRect/>
          </a:stretch>
        </p:blipFill>
        <p:spPr>
          <a:xfrm>
            <a:off x="9513349" y="737020"/>
            <a:ext cx="1936648" cy="1504534"/>
          </a:xfrm>
          <a:prstGeom prst="rect">
            <a:avLst/>
          </a:prstGeom>
          <a:ln>
            <a:noFill/>
          </a:ln>
          <a:effectLst>
            <a:softEdge rad="112500"/>
          </a:effectLst>
        </p:spPr>
      </p:pic>
      <p:sp>
        <p:nvSpPr>
          <p:cNvPr id="14" name="Google Shape;178;p12"/>
          <p:cNvSpPr txBox="1"/>
          <p:nvPr/>
        </p:nvSpPr>
        <p:spPr>
          <a:xfrm>
            <a:off x="9362321" y="448346"/>
            <a:ext cx="2082873" cy="338514"/>
          </a:xfrm>
          <a:prstGeom prst="rect">
            <a:avLst/>
          </a:prstGeom>
          <a:noFill/>
          <a:ln>
            <a:noFill/>
          </a:ln>
        </p:spPr>
        <p:txBody>
          <a:bodyPr spcFirstLastPara="1" wrap="square" lIns="91425" tIns="45700" rIns="91425" bIns="45700" anchor="t" anchorCtr="0">
            <a:spAutoFit/>
          </a:bodyPr>
          <a:lstStyle/>
          <a:p>
            <a:pPr lvl="0" algn="ctr">
              <a:buClr>
                <a:schemeClr val="dk1"/>
              </a:buClr>
              <a:buSzPts val="800"/>
            </a:pPr>
            <a:r>
              <a:rPr lang="es-CL" sz="800" b="0" i="0" u="none" dirty="0">
                <a:solidFill>
                  <a:srgbClr val="0C4581"/>
                </a:solidFill>
                <a:latin typeface="Calibri"/>
                <a:ea typeface="Calibri"/>
                <a:cs typeface="Calibri"/>
                <a:sym typeface="Calibri"/>
              </a:rPr>
              <a:t>Región Biobío: Comité </a:t>
            </a:r>
            <a:r>
              <a:rPr lang="es-MX" sz="800" dirty="0">
                <a:solidFill>
                  <a:srgbClr val="0C4581"/>
                </a:solidFill>
                <a:ea typeface="Calibri"/>
                <a:cs typeface="Calibri"/>
                <a:sym typeface="Calibri"/>
              </a:rPr>
              <a:t>APR </a:t>
            </a:r>
            <a:r>
              <a:rPr lang="es-MX" sz="800" dirty="0" err="1">
                <a:solidFill>
                  <a:srgbClr val="0C4581"/>
                </a:solidFill>
                <a:ea typeface="Calibri"/>
                <a:cs typeface="Calibri"/>
                <a:sym typeface="Calibri"/>
              </a:rPr>
              <a:t>Cholguán</a:t>
            </a:r>
            <a:r>
              <a:rPr lang="es-MX" sz="800" dirty="0">
                <a:solidFill>
                  <a:srgbClr val="0C4581"/>
                </a:solidFill>
                <a:ea typeface="Calibri"/>
                <a:cs typeface="Calibri"/>
                <a:sym typeface="Calibri"/>
              </a:rPr>
              <a:t> Norte. </a:t>
            </a:r>
            <a:r>
              <a:rPr lang="es-MX" sz="800" dirty="0" err="1">
                <a:solidFill>
                  <a:srgbClr val="0C4581"/>
                </a:solidFill>
                <a:ea typeface="Calibri"/>
                <a:cs typeface="Calibri"/>
                <a:sym typeface="Calibri"/>
              </a:rPr>
              <a:t>Lombrifiltro</a:t>
            </a:r>
            <a:endParaRPr lang="es-CL" dirty="0">
              <a:solidFill>
                <a:srgbClr val="0C4581"/>
              </a:solidFill>
            </a:endParaRPr>
          </a:p>
        </p:txBody>
      </p:sp>
      <p:sp>
        <p:nvSpPr>
          <p:cNvPr id="15" name="Google Shape;178;p12"/>
          <p:cNvSpPr txBox="1"/>
          <p:nvPr/>
        </p:nvSpPr>
        <p:spPr>
          <a:xfrm>
            <a:off x="9513349" y="3940870"/>
            <a:ext cx="2082873" cy="338514"/>
          </a:xfrm>
          <a:prstGeom prst="rect">
            <a:avLst/>
          </a:prstGeom>
          <a:noFill/>
          <a:ln>
            <a:noFill/>
          </a:ln>
        </p:spPr>
        <p:txBody>
          <a:bodyPr spcFirstLastPara="1" wrap="square" lIns="91425" tIns="45700" rIns="91425" bIns="45700" anchor="t" anchorCtr="0">
            <a:spAutoFit/>
          </a:bodyPr>
          <a:lstStyle/>
          <a:p>
            <a:pPr lvl="0" algn="ctr">
              <a:buClr>
                <a:schemeClr val="dk1"/>
              </a:buClr>
              <a:buSzPts val="800"/>
            </a:pPr>
            <a:r>
              <a:rPr lang="es-CL" sz="800" b="0" i="0" u="none" dirty="0">
                <a:solidFill>
                  <a:srgbClr val="0C4581"/>
                </a:solidFill>
                <a:latin typeface="Calibri"/>
                <a:ea typeface="Calibri"/>
                <a:cs typeface="Calibri"/>
                <a:sym typeface="Calibri"/>
              </a:rPr>
              <a:t>Región Tarapacá: Comité </a:t>
            </a:r>
            <a:r>
              <a:rPr lang="es-MX" sz="800" dirty="0">
                <a:solidFill>
                  <a:srgbClr val="0C4581"/>
                </a:solidFill>
                <a:ea typeface="Calibri"/>
                <a:cs typeface="Calibri"/>
                <a:sym typeface="Calibri"/>
              </a:rPr>
              <a:t>APR </a:t>
            </a:r>
            <a:r>
              <a:rPr lang="es-MX" sz="800" dirty="0" err="1">
                <a:solidFill>
                  <a:srgbClr val="0C4581"/>
                </a:solidFill>
                <a:ea typeface="Calibri"/>
                <a:cs typeface="Calibri"/>
                <a:sym typeface="Calibri"/>
              </a:rPr>
              <a:t>Mamiña</a:t>
            </a:r>
            <a:r>
              <a:rPr lang="es-MX" sz="800" dirty="0">
                <a:solidFill>
                  <a:srgbClr val="0C4581"/>
                </a:solidFill>
                <a:ea typeface="Calibri"/>
                <a:cs typeface="Calibri"/>
                <a:sym typeface="Calibri"/>
              </a:rPr>
              <a:t>. Lodos Activados</a:t>
            </a:r>
            <a:endParaRPr lang="es-CL" dirty="0">
              <a:solidFill>
                <a:srgbClr val="0C4581"/>
              </a:solidFill>
            </a:endParaRPr>
          </a:p>
        </p:txBody>
      </p:sp>
      <p:pic>
        <p:nvPicPr>
          <p:cNvPr id="5" name="Imagen 4"/>
          <p:cNvPicPr>
            <a:picLocks noChangeAspect="1"/>
          </p:cNvPicPr>
          <p:nvPr/>
        </p:nvPicPr>
        <p:blipFill>
          <a:blip r:embed="rId5"/>
          <a:stretch>
            <a:fillRect/>
          </a:stretch>
        </p:blipFill>
        <p:spPr>
          <a:xfrm>
            <a:off x="9513349" y="2453664"/>
            <a:ext cx="1936957" cy="1444353"/>
          </a:xfrm>
          <a:prstGeom prst="rect">
            <a:avLst/>
          </a:prstGeom>
          <a:ln>
            <a:noFill/>
          </a:ln>
          <a:effectLst>
            <a:softEdge rad="112500"/>
          </a:effectLst>
        </p:spPr>
      </p:pic>
      <p:graphicFrame>
        <p:nvGraphicFramePr>
          <p:cNvPr id="9" name="Diagrama 8"/>
          <p:cNvGraphicFramePr/>
          <p:nvPr>
            <p:extLst>
              <p:ext uri="{D42A27DB-BD31-4B8C-83A1-F6EECF244321}">
                <p14:modId xmlns:p14="http://schemas.microsoft.com/office/powerpoint/2010/main" val="4017306395"/>
              </p:ext>
            </p:extLst>
          </p:nvPr>
        </p:nvGraphicFramePr>
        <p:xfrm>
          <a:off x="1555845" y="524910"/>
          <a:ext cx="8761862" cy="541866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3" name="Imagem 18">
            <a:extLst>
              <a:ext uri="{FF2B5EF4-FFF2-40B4-BE49-F238E27FC236}">
                <a16:creationId xmlns:a16="http://schemas.microsoft.com/office/drawing/2014/main" id="{1D9D9365-8F92-923A-70EA-AF6EFB02688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76459" y="5874327"/>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spTree>
    <p:extLst>
      <p:ext uri="{BB962C8B-B14F-4D97-AF65-F5344CB8AC3E}">
        <p14:creationId xmlns:p14="http://schemas.microsoft.com/office/powerpoint/2010/main" val="3580170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8495B-FF98-7AAA-CA14-AD474F9B4634}"/>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EB3D2151-CF4D-7B6C-DC85-5F1743EBE96B}"/>
              </a:ext>
            </a:extLst>
          </p:cNvPr>
          <p:cNvSpPr/>
          <p:nvPr/>
        </p:nvSpPr>
        <p:spPr>
          <a:xfrm>
            <a:off x="3810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800" dirty="0">
              <a:solidFill>
                <a:schemeClr val="accent5">
                  <a:lumMod val="75000"/>
                </a:schemeClr>
              </a:solidFill>
            </a:endParaRPr>
          </a:p>
        </p:txBody>
      </p:sp>
      <p:grpSp>
        <p:nvGrpSpPr>
          <p:cNvPr id="13" name="Agrupar 12">
            <a:extLst>
              <a:ext uri="{FF2B5EF4-FFF2-40B4-BE49-F238E27FC236}">
                <a16:creationId xmlns:a16="http://schemas.microsoft.com/office/drawing/2014/main" id="{27519C52-7F73-0EC9-E3CC-C3A149ED7B01}"/>
              </a:ext>
            </a:extLst>
          </p:cNvPr>
          <p:cNvGrpSpPr/>
          <p:nvPr/>
        </p:nvGrpSpPr>
        <p:grpSpPr>
          <a:xfrm>
            <a:off x="0" y="15808"/>
            <a:ext cx="12192000" cy="6554533"/>
            <a:chOff x="0" y="173712"/>
            <a:chExt cx="12192000" cy="6554533"/>
          </a:xfrm>
        </p:grpSpPr>
        <p:pic>
          <p:nvPicPr>
            <p:cNvPr id="11" name="Imagem 10">
              <a:extLst>
                <a:ext uri="{FF2B5EF4-FFF2-40B4-BE49-F238E27FC236}">
                  <a16:creationId xmlns:a16="http://schemas.microsoft.com/office/drawing/2014/main" id="{C22EB735-9261-4ABA-8089-3A737A2ABD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599876AE-379A-5EE7-5645-89AD7E5033A6}"/>
                </a:ext>
              </a:extLst>
            </p:cNvPr>
            <p:cNvGrpSpPr/>
            <p:nvPr/>
          </p:nvGrpSpPr>
          <p:grpSpPr>
            <a:xfrm>
              <a:off x="0" y="173712"/>
              <a:ext cx="12192000" cy="6554533"/>
              <a:chOff x="0" y="173712"/>
              <a:chExt cx="12192000" cy="6554533"/>
            </a:xfrm>
          </p:grpSpPr>
          <p:pic>
            <p:nvPicPr>
              <p:cNvPr id="10" name="Imagem 9">
                <a:extLst>
                  <a:ext uri="{FF2B5EF4-FFF2-40B4-BE49-F238E27FC236}">
                    <a16:creationId xmlns:a16="http://schemas.microsoft.com/office/drawing/2014/main" id="{9DC8EE59-8B47-B2FA-AF5A-936EFE5BC1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F4DE861C-A137-9650-D6B9-82546A7AFFA5}"/>
                  </a:ext>
                </a:extLst>
              </p:cNvPr>
              <p:cNvGrpSpPr/>
              <p:nvPr/>
            </p:nvGrpSpPr>
            <p:grpSpPr>
              <a:xfrm>
                <a:off x="0" y="173712"/>
                <a:ext cx="12192000" cy="6554533"/>
                <a:chOff x="0" y="173712"/>
                <a:chExt cx="12192000" cy="6554533"/>
              </a:xfrm>
            </p:grpSpPr>
            <p:pic>
              <p:nvPicPr>
                <p:cNvPr id="9" name="Imagem 8">
                  <a:extLst>
                    <a:ext uri="{FF2B5EF4-FFF2-40B4-BE49-F238E27FC236}">
                      <a16:creationId xmlns:a16="http://schemas.microsoft.com/office/drawing/2014/main" id="{E321018B-A87F-A66B-42B1-40F8B8A8F5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E2E61258-5B0F-2FF4-E48B-581B933D9CE3}"/>
                    </a:ext>
                  </a:extLst>
                </p:cNvPr>
                <p:cNvGrpSpPr/>
                <p:nvPr/>
              </p:nvGrpSpPr>
              <p:grpSpPr>
                <a:xfrm>
                  <a:off x="0" y="173712"/>
                  <a:ext cx="12192000" cy="6523585"/>
                  <a:chOff x="0" y="173712"/>
                  <a:chExt cx="12192000" cy="6523585"/>
                </a:xfrm>
              </p:grpSpPr>
              <p:pic>
                <p:nvPicPr>
                  <p:cNvPr id="8" name="Imagem 7">
                    <a:extLst>
                      <a:ext uri="{FF2B5EF4-FFF2-40B4-BE49-F238E27FC236}">
                        <a16:creationId xmlns:a16="http://schemas.microsoft.com/office/drawing/2014/main" id="{60783174-F6B2-959C-6F24-E07B338AAA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805228A0-737A-86B2-564E-7A754129318F}"/>
                      </a:ext>
                    </a:extLst>
                  </p:cNvPr>
                  <p:cNvGrpSpPr/>
                  <p:nvPr/>
                </p:nvGrpSpPr>
                <p:grpSpPr>
                  <a:xfrm>
                    <a:off x="0" y="173712"/>
                    <a:ext cx="12192000" cy="1191159"/>
                    <a:chOff x="0" y="173712"/>
                    <a:chExt cx="12192000" cy="1191159"/>
                  </a:xfrm>
                </p:grpSpPr>
                <p:sp>
                  <p:nvSpPr>
                    <p:cNvPr id="21" name="Retângulo 20">
                      <a:extLst>
                        <a:ext uri="{FF2B5EF4-FFF2-40B4-BE49-F238E27FC236}">
                          <a16:creationId xmlns:a16="http://schemas.microsoft.com/office/drawing/2014/main" id="{B8C01031-6AF1-FDEF-28DE-B944D122734D}"/>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8BB25542-D9F6-BB91-55CC-061B9997F09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85496" y="173712"/>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6" name="Espaço Reservado para Rodapé 5">
            <a:extLst>
              <a:ext uri="{FF2B5EF4-FFF2-40B4-BE49-F238E27FC236}">
                <a16:creationId xmlns:a16="http://schemas.microsoft.com/office/drawing/2014/main" id="{1F9A96E0-F56D-FDF7-7A5E-BFF9C47EA892}"/>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F3BE34EA-96E3-D5E5-7619-5CEAE045F2EF}"/>
              </a:ext>
            </a:extLst>
          </p:cNvPr>
          <p:cNvPicPr>
            <a:picLocks noGrp="1" noChangeAspect="1"/>
          </p:cNvPicPr>
          <p:nvPr>
            <p:ph idx="4294967295"/>
          </p:nvPr>
        </p:nvPicPr>
        <p:blipFill>
          <a:blip r:embed="rId7" cstate="print">
            <a:extLst>
              <a:ext uri="{28A0092B-C50C-407E-A947-70E740481C1C}">
                <a14:useLocalDpi xmlns:a14="http://schemas.microsoft.com/office/drawing/2010/main" val="0"/>
              </a:ext>
            </a:extLst>
          </a:blip>
          <a:stretch>
            <a:fillRect/>
          </a:stretch>
        </p:blipFill>
        <p:spPr>
          <a:xfrm>
            <a:off x="2053020" y="6321569"/>
            <a:ext cx="561975" cy="347663"/>
          </a:xfrm>
        </p:spPr>
      </p:pic>
      <p:sp>
        <p:nvSpPr>
          <p:cNvPr id="14" name="Marcador de texto 1">
            <a:extLst>
              <a:ext uri="{FF2B5EF4-FFF2-40B4-BE49-F238E27FC236}">
                <a16:creationId xmlns:a16="http://schemas.microsoft.com/office/drawing/2014/main" id="{9BFA3F57-4FB2-C76E-7B86-EB2E4596782C}"/>
              </a:ext>
            </a:extLst>
          </p:cNvPr>
          <p:cNvSpPr txBox="1">
            <a:spLocks noChangeArrowheads="1"/>
          </p:cNvSpPr>
          <p:nvPr/>
        </p:nvSpPr>
        <p:spPr>
          <a:xfrm>
            <a:off x="244226" y="248577"/>
            <a:ext cx="11697197" cy="39317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defRPr/>
            </a:pPr>
            <a:r>
              <a:rPr lang="es-ES" b="1" dirty="0">
                <a:solidFill>
                  <a:schemeClr val="accent5">
                    <a:lumMod val="75000"/>
                  </a:schemeClr>
                </a:solidFill>
                <a:latin typeface="Verdana" panose="020B0604030504040204" pitchFamily="34" charset="0"/>
                <a:ea typeface="Verdana" panose="020B0604030504040204" pitchFamily="34" charset="0"/>
              </a:rPr>
              <a:t>Cobertura Agua Potable y Saneamiento en Chile</a:t>
            </a:r>
            <a:endParaRPr lang="es-CL" altLang="es-CL" b="1" dirty="0">
              <a:solidFill>
                <a:schemeClr val="accent5">
                  <a:lumMod val="75000"/>
                </a:schemeClr>
              </a:solidFill>
              <a:latin typeface="Verdana" panose="020B0604030504040204" pitchFamily="34" charset="0"/>
              <a:ea typeface="Verdana" panose="020B0604030504040204" pitchFamily="34" charset="0"/>
            </a:endParaRPr>
          </a:p>
        </p:txBody>
      </p:sp>
      <p:sp>
        <p:nvSpPr>
          <p:cNvPr id="2" name="Rectángulo redondeado 20">
            <a:extLst>
              <a:ext uri="{FF2B5EF4-FFF2-40B4-BE49-F238E27FC236}">
                <a16:creationId xmlns:a16="http://schemas.microsoft.com/office/drawing/2014/main" id="{0CFC1877-E4F3-7BE6-DDC5-718D7DFEAEC3}"/>
              </a:ext>
            </a:extLst>
          </p:cNvPr>
          <p:cNvSpPr/>
          <p:nvPr/>
        </p:nvSpPr>
        <p:spPr>
          <a:xfrm>
            <a:off x="7422010" y="2175573"/>
            <a:ext cx="3526973" cy="70869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5" name="CuadroTexto 14">
            <a:extLst>
              <a:ext uri="{FF2B5EF4-FFF2-40B4-BE49-F238E27FC236}">
                <a16:creationId xmlns:a16="http://schemas.microsoft.com/office/drawing/2014/main" id="{FA5EF93F-A207-FE6C-2A6D-0BE068E360BC}"/>
              </a:ext>
            </a:extLst>
          </p:cNvPr>
          <p:cNvSpPr txBox="1"/>
          <p:nvPr/>
        </p:nvSpPr>
        <p:spPr>
          <a:xfrm>
            <a:off x="7009312" y="1378448"/>
            <a:ext cx="3252651" cy="369332"/>
          </a:xfrm>
          <a:prstGeom prst="rect">
            <a:avLst/>
          </a:prstGeom>
          <a:noFill/>
        </p:spPr>
        <p:txBody>
          <a:bodyPr wrap="square" rtlCol="0">
            <a:spAutoFit/>
          </a:bodyPr>
          <a:lstStyle>
            <a:defPPr>
              <a:defRPr lang="es-CL"/>
            </a:defPPr>
            <a:lvl1pPr lvl="0" algn="just" defTabSz="457200">
              <a:spcBef>
                <a:spcPct val="20000"/>
              </a:spcBef>
              <a:defRPr b="1">
                <a:solidFill>
                  <a:srgbClr val="0070C0"/>
                </a:solidFill>
                <a:latin typeface="Century Gothic" panose="020B0502020202020204" pitchFamily="34" charset="0"/>
                <a:cs typeface="Verdana"/>
              </a:defRPr>
            </a:lvl1pPr>
          </a:lstStyle>
          <a:p>
            <a:r>
              <a:rPr lang="es-MX" dirty="0"/>
              <a:t>ÁREA RURAL</a:t>
            </a:r>
            <a:endParaRPr lang="es-CL" dirty="0"/>
          </a:p>
        </p:txBody>
      </p:sp>
      <p:sp>
        <p:nvSpPr>
          <p:cNvPr id="16" name="CuadroTexto 15">
            <a:extLst>
              <a:ext uri="{FF2B5EF4-FFF2-40B4-BE49-F238E27FC236}">
                <a16:creationId xmlns:a16="http://schemas.microsoft.com/office/drawing/2014/main" id="{02A28174-4C78-762A-89BA-FAC67598F971}"/>
              </a:ext>
            </a:extLst>
          </p:cNvPr>
          <p:cNvSpPr txBox="1"/>
          <p:nvPr/>
        </p:nvSpPr>
        <p:spPr>
          <a:xfrm>
            <a:off x="7688697" y="2323378"/>
            <a:ext cx="2468880" cy="369332"/>
          </a:xfrm>
          <a:prstGeom prst="rect">
            <a:avLst/>
          </a:prstGeom>
          <a:noFill/>
        </p:spPr>
        <p:txBody>
          <a:bodyPr wrap="square" rtlCol="0">
            <a:spAutoFit/>
          </a:bodyPr>
          <a:lstStyle/>
          <a:p>
            <a:r>
              <a:rPr lang="es-MX" b="1" dirty="0">
                <a:solidFill>
                  <a:schemeClr val="bg1"/>
                </a:solidFill>
              </a:rPr>
              <a:t>Loc. Concentradas 100%</a:t>
            </a:r>
            <a:endParaRPr lang="es-CL" b="1" dirty="0">
              <a:solidFill>
                <a:schemeClr val="bg1"/>
              </a:solidFill>
            </a:endParaRPr>
          </a:p>
        </p:txBody>
      </p:sp>
      <p:sp>
        <p:nvSpPr>
          <p:cNvPr id="18" name="Rectángulo redondeado 22">
            <a:extLst>
              <a:ext uri="{FF2B5EF4-FFF2-40B4-BE49-F238E27FC236}">
                <a16:creationId xmlns:a16="http://schemas.microsoft.com/office/drawing/2014/main" id="{016727E6-6239-759F-9F7B-EF9D0F26FB2B}"/>
              </a:ext>
            </a:extLst>
          </p:cNvPr>
          <p:cNvSpPr/>
          <p:nvPr/>
        </p:nvSpPr>
        <p:spPr>
          <a:xfrm>
            <a:off x="7422010" y="3074653"/>
            <a:ext cx="3526973" cy="70869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2" name="CuadroTexto 21">
            <a:extLst>
              <a:ext uri="{FF2B5EF4-FFF2-40B4-BE49-F238E27FC236}">
                <a16:creationId xmlns:a16="http://schemas.microsoft.com/office/drawing/2014/main" id="{1FA2EBE1-EA14-484E-D2FB-841CB75C44F2}"/>
              </a:ext>
            </a:extLst>
          </p:cNvPr>
          <p:cNvSpPr txBox="1"/>
          <p:nvPr/>
        </p:nvSpPr>
        <p:spPr>
          <a:xfrm>
            <a:off x="7780447" y="3203920"/>
            <a:ext cx="3213462" cy="369332"/>
          </a:xfrm>
          <a:prstGeom prst="rect">
            <a:avLst/>
          </a:prstGeom>
          <a:noFill/>
        </p:spPr>
        <p:txBody>
          <a:bodyPr wrap="square" rtlCol="0">
            <a:spAutoFit/>
          </a:bodyPr>
          <a:lstStyle/>
          <a:p>
            <a:r>
              <a:rPr lang="es-MX" b="1" dirty="0">
                <a:solidFill>
                  <a:schemeClr val="bg1"/>
                </a:solidFill>
              </a:rPr>
              <a:t>Loc. Semiconcentradas 51% (*)</a:t>
            </a:r>
            <a:endParaRPr lang="es-CL" b="1" dirty="0">
              <a:solidFill>
                <a:schemeClr val="bg1"/>
              </a:solidFill>
            </a:endParaRPr>
          </a:p>
        </p:txBody>
      </p:sp>
      <p:sp>
        <p:nvSpPr>
          <p:cNvPr id="23" name="Lágrima 22">
            <a:extLst>
              <a:ext uri="{FF2B5EF4-FFF2-40B4-BE49-F238E27FC236}">
                <a16:creationId xmlns:a16="http://schemas.microsoft.com/office/drawing/2014/main" id="{87CB55EA-45A3-05C4-B891-D4F687907B13}"/>
              </a:ext>
            </a:extLst>
          </p:cNvPr>
          <p:cNvSpPr/>
          <p:nvPr/>
        </p:nvSpPr>
        <p:spPr>
          <a:xfrm>
            <a:off x="5274927" y="2206589"/>
            <a:ext cx="1980538" cy="1834724"/>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4" name="Rectángulo redondeado 26">
            <a:extLst>
              <a:ext uri="{FF2B5EF4-FFF2-40B4-BE49-F238E27FC236}">
                <a16:creationId xmlns:a16="http://schemas.microsoft.com/office/drawing/2014/main" id="{6E91A82E-6980-9294-F50A-89E3B5EFDEDE}"/>
              </a:ext>
            </a:extLst>
          </p:cNvPr>
          <p:cNvSpPr/>
          <p:nvPr/>
        </p:nvSpPr>
        <p:spPr>
          <a:xfrm>
            <a:off x="5804264" y="4744893"/>
            <a:ext cx="5057634" cy="7435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b="1" i="1" dirty="0"/>
              <a:t>Desafío Saneamiento Rural cobertura 14%</a:t>
            </a:r>
            <a:endParaRPr lang="es-CL" sz="2000" b="1" i="1" dirty="0"/>
          </a:p>
        </p:txBody>
      </p:sp>
      <p:sp>
        <p:nvSpPr>
          <p:cNvPr id="25" name="CuadroTexto 24">
            <a:extLst>
              <a:ext uri="{FF2B5EF4-FFF2-40B4-BE49-F238E27FC236}">
                <a16:creationId xmlns:a16="http://schemas.microsoft.com/office/drawing/2014/main" id="{926A6CD4-A3FB-977D-6FAB-C730F520D887}"/>
              </a:ext>
            </a:extLst>
          </p:cNvPr>
          <p:cNvSpPr txBox="1"/>
          <p:nvPr/>
        </p:nvSpPr>
        <p:spPr>
          <a:xfrm>
            <a:off x="5737393" y="2495299"/>
            <a:ext cx="1242557" cy="1015663"/>
          </a:xfrm>
          <a:prstGeom prst="rect">
            <a:avLst/>
          </a:prstGeom>
          <a:noFill/>
        </p:spPr>
        <p:txBody>
          <a:bodyPr wrap="square" rtlCol="0">
            <a:spAutoFit/>
          </a:bodyPr>
          <a:lstStyle/>
          <a:p>
            <a:r>
              <a:rPr lang="es-MX" sz="2000" i="1" dirty="0">
                <a:solidFill>
                  <a:schemeClr val="bg1"/>
                </a:solidFill>
                <a:effectLst>
                  <a:outerShdw blurRad="38100" dist="38100" dir="2700000" algn="tl">
                    <a:srgbClr val="000000">
                      <a:alpha val="43137"/>
                    </a:srgbClr>
                  </a:outerShdw>
                </a:effectLst>
              </a:rPr>
              <a:t>Cobertura de Agua Potable</a:t>
            </a:r>
            <a:endParaRPr lang="es-CL" sz="2000" i="1" dirty="0">
              <a:solidFill>
                <a:schemeClr val="bg1"/>
              </a:solidFill>
              <a:effectLst>
                <a:outerShdw blurRad="38100" dist="38100" dir="2700000" algn="tl">
                  <a:srgbClr val="000000">
                    <a:alpha val="43137"/>
                  </a:srgbClr>
                </a:outerShdw>
              </a:effectLst>
            </a:endParaRPr>
          </a:p>
        </p:txBody>
      </p:sp>
      <p:sp>
        <p:nvSpPr>
          <p:cNvPr id="26" name="CuadroTexto 25">
            <a:extLst>
              <a:ext uri="{FF2B5EF4-FFF2-40B4-BE49-F238E27FC236}">
                <a16:creationId xmlns:a16="http://schemas.microsoft.com/office/drawing/2014/main" id="{6436E026-5985-B176-C6A6-650F231A28E4}"/>
              </a:ext>
            </a:extLst>
          </p:cNvPr>
          <p:cNvSpPr txBox="1"/>
          <p:nvPr/>
        </p:nvSpPr>
        <p:spPr>
          <a:xfrm>
            <a:off x="5536184" y="5505879"/>
            <a:ext cx="5817616" cy="646331"/>
          </a:xfrm>
          <a:prstGeom prst="rect">
            <a:avLst/>
          </a:prstGeom>
          <a:noFill/>
        </p:spPr>
        <p:txBody>
          <a:bodyPr wrap="square" rtlCol="0">
            <a:spAutoFit/>
          </a:bodyPr>
          <a:lstStyle/>
          <a:p>
            <a:r>
              <a:rPr lang="es-CL" sz="900" dirty="0">
                <a:latin typeface="Verdana" panose="020B0604030504040204" pitchFamily="34" charset="0"/>
                <a:ea typeface="Verdana" panose="020B0604030504040204" pitchFamily="34" charset="0"/>
              </a:rPr>
              <a:t>(*): </a:t>
            </a:r>
            <a:r>
              <a:rPr lang="es-ES" altLang="es-CL" sz="900" dirty="0">
                <a:solidFill>
                  <a:schemeClr val="accent5">
                    <a:lumMod val="75000"/>
                  </a:schemeClr>
                </a:solidFill>
                <a:latin typeface="Verdana" panose="020B0604030504040204" pitchFamily="34" charset="0"/>
                <a:ea typeface="Verdana" panose="020B0604030504040204" pitchFamily="34" charset="0"/>
                <a:cs typeface="Calibri"/>
              </a:rPr>
              <a:t>sobre la base de 665 localidades (1) catastradas (información dinámica en el tiempo, debido a las necesidades de cada Región y localidades).</a:t>
            </a:r>
            <a:r>
              <a:rPr lang="es-CL" sz="900" dirty="0">
                <a:latin typeface="Verdana" panose="020B0604030504040204" pitchFamily="34" charset="0"/>
                <a:ea typeface="Verdana" panose="020B0604030504040204" pitchFamily="34" charset="0"/>
              </a:rPr>
              <a:t> </a:t>
            </a:r>
          </a:p>
          <a:p>
            <a:r>
              <a:rPr lang="es-CL" sz="900" dirty="0">
                <a:latin typeface="Verdana" panose="020B0604030504040204" pitchFamily="34" charset="0"/>
                <a:ea typeface="Verdana" panose="020B0604030504040204" pitchFamily="34" charset="0"/>
              </a:rPr>
              <a:t>(1) </a:t>
            </a:r>
            <a:r>
              <a:rPr lang="es-CL" sz="900" dirty="0">
                <a:solidFill>
                  <a:schemeClr val="accent5">
                    <a:lumMod val="75000"/>
                  </a:schemeClr>
                </a:solidFill>
                <a:latin typeface="Verdana" panose="020B0604030504040204" pitchFamily="34" charset="0"/>
                <a:ea typeface="Verdana" panose="020B0604030504040204" pitchFamily="34" charset="0"/>
              </a:rPr>
              <a:t>Localidad: </a:t>
            </a:r>
            <a:r>
              <a:rPr lang="es-ES" altLang="es-CL" sz="900" dirty="0">
                <a:solidFill>
                  <a:schemeClr val="accent5">
                    <a:lumMod val="75000"/>
                  </a:schemeClr>
                </a:solidFill>
                <a:latin typeface="Verdana" panose="020B0604030504040204" pitchFamily="34" charset="0"/>
                <a:ea typeface="Verdana" panose="020B0604030504040204" pitchFamily="34" charset="0"/>
                <a:cs typeface="Calibri" panose="020F0502020204030204" pitchFamily="34" charset="0"/>
              </a:rPr>
              <a:t>Entiéndase como aquellos asentamientos humanos que por su tamaño no llega a constituir una ciudad.</a:t>
            </a:r>
            <a:endParaRPr lang="es-CL" sz="900" dirty="0">
              <a:solidFill>
                <a:schemeClr val="accent5">
                  <a:lumMod val="75000"/>
                </a:schemeClr>
              </a:solidFill>
              <a:latin typeface="Verdana" panose="020B0604030504040204" pitchFamily="34" charset="0"/>
              <a:ea typeface="Verdana" panose="020B0604030504040204" pitchFamily="34" charset="0"/>
            </a:endParaRPr>
          </a:p>
        </p:txBody>
      </p:sp>
      <p:pic>
        <p:nvPicPr>
          <p:cNvPr id="27" name="Imagen 26">
            <a:extLst>
              <a:ext uri="{FF2B5EF4-FFF2-40B4-BE49-F238E27FC236}">
                <a16:creationId xmlns:a16="http://schemas.microsoft.com/office/drawing/2014/main" id="{0E174EBA-99BF-FC9F-2EF5-881D42AAA1D7}"/>
              </a:ext>
            </a:extLst>
          </p:cNvPr>
          <p:cNvPicPr>
            <a:picLocks noChangeAspect="1"/>
          </p:cNvPicPr>
          <p:nvPr/>
        </p:nvPicPr>
        <p:blipFill rotWithShape="1">
          <a:blip r:embed="rId8"/>
          <a:srcRect l="28973"/>
          <a:stretch/>
        </p:blipFill>
        <p:spPr>
          <a:xfrm>
            <a:off x="1198032" y="1886785"/>
            <a:ext cx="3111989" cy="3941393"/>
          </a:xfrm>
          <a:prstGeom prst="rect">
            <a:avLst/>
          </a:prstGeom>
        </p:spPr>
      </p:pic>
      <p:sp>
        <p:nvSpPr>
          <p:cNvPr id="28" name="CuadroTexto 27">
            <a:extLst>
              <a:ext uri="{FF2B5EF4-FFF2-40B4-BE49-F238E27FC236}">
                <a16:creationId xmlns:a16="http://schemas.microsoft.com/office/drawing/2014/main" id="{3C043DB5-15F7-4B88-C00E-1F1F55E08C8F}"/>
              </a:ext>
            </a:extLst>
          </p:cNvPr>
          <p:cNvSpPr txBox="1"/>
          <p:nvPr/>
        </p:nvSpPr>
        <p:spPr>
          <a:xfrm>
            <a:off x="1788524" y="1371663"/>
            <a:ext cx="3252651" cy="369332"/>
          </a:xfrm>
          <a:prstGeom prst="rect">
            <a:avLst/>
          </a:prstGeom>
          <a:noFill/>
        </p:spPr>
        <p:txBody>
          <a:bodyPr wrap="square" rtlCol="0">
            <a:spAutoFit/>
          </a:bodyPr>
          <a:lstStyle>
            <a:defPPr>
              <a:defRPr lang="es-CL"/>
            </a:defPPr>
            <a:lvl1pPr lvl="0" algn="just" defTabSz="457200">
              <a:spcBef>
                <a:spcPct val="20000"/>
              </a:spcBef>
              <a:defRPr b="1">
                <a:solidFill>
                  <a:srgbClr val="0070C0"/>
                </a:solidFill>
                <a:latin typeface="Century Gothic" panose="020B0502020202020204" pitchFamily="34" charset="0"/>
                <a:cs typeface="Verdana"/>
              </a:defRPr>
            </a:lvl1pPr>
          </a:lstStyle>
          <a:p>
            <a:r>
              <a:rPr lang="es-MX" dirty="0"/>
              <a:t>ÁREA URBANA</a:t>
            </a:r>
            <a:endParaRPr lang="es-CL" dirty="0"/>
          </a:p>
        </p:txBody>
      </p:sp>
      <p:sp>
        <p:nvSpPr>
          <p:cNvPr id="29" name="CuadroTexto 28">
            <a:extLst>
              <a:ext uri="{FF2B5EF4-FFF2-40B4-BE49-F238E27FC236}">
                <a16:creationId xmlns:a16="http://schemas.microsoft.com/office/drawing/2014/main" id="{CF111714-1CD3-BEEE-F024-2632EC7D902B}"/>
              </a:ext>
            </a:extLst>
          </p:cNvPr>
          <p:cNvSpPr txBox="1"/>
          <p:nvPr/>
        </p:nvSpPr>
        <p:spPr>
          <a:xfrm>
            <a:off x="1198032" y="5927590"/>
            <a:ext cx="2794698" cy="276999"/>
          </a:xfrm>
          <a:prstGeom prst="rect">
            <a:avLst/>
          </a:prstGeom>
          <a:noFill/>
        </p:spPr>
        <p:txBody>
          <a:bodyPr wrap="square" rtlCol="0">
            <a:spAutoFit/>
          </a:bodyPr>
          <a:lstStyle>
            <a:defPPr>
              <a:defRPr lang="es-CL"/>
            </a:defPPr>
            <a:lvl1pPr lvl="0" algn="just" defTabSz="457200">
              <a:spcBef>
                <a:spcPct val="20000"/>
              </a:spcBef>
              <a:defRPr b="1">
                <a:solidFill>
                  <a:srgbClr val="0070C0"/>
                </a:solidFill>
                <a:latin typeface="Century Gothic" panose="020B0502020202020204" pitchFamily="34" charset="0"/>
                <a:cs typeface="Verdana"/>
              </a:defRPr>
            </a:lvl1pPr>
          </a:lstStyle>
          <a:p>
            <a:r>
              <a:rPr lang="es-MX" sz="1200" dirty="0"/>
              <a:t>Nota: Informe Gestión SISS 2022</a:t>
            </a:r>
            <a:endParaRPr lang="es-CL" sz="1200" dirty="0"/>
          </a:p>
        </p:txBody>
      </p:sp>
    </p:spTree>
    <p:extLst>
      <p:ext uri="{BB962C8B-B14F-4D97-AF65-F5344CB8AC3E}">
        <p14:creationId xmlns:p14="http://schemas.microsoft.com/office/powerpoint/2010/main" val="3106609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A7152-2EB0-E270-9844-36ECC0314BAE}"/>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1AE2A8EA-1DB1-E542-EFE8-5AB9E67656F8}"/>
              </a:ext>
            </a:extLst>
          </p:cNvPr>
          <p:cNvSpPr/>
          <p:nvPr/>
        </p:nvSpPr>
        <p:spPr>
          <a:xfrm>
            <a:off x="3810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800" dirty="0">
              <a:solidFill>
                <a:schemeClr val="accent5">
                  <a:lumMod val="75000"/>
                </a:schemeClr>
              </a:solidFill>
            </a:endParaRPr>
          </a:p>
        </p:txBody>
      </p:sp>
      <p:grpSp>
        <p:nvGrpSpPr>
          <p:cNvPr id="13" name="Agrupar 12">
            <a:extLst>
              <a:ext uri="{FF2B5EF4-FFF2-40B4-BE49-F238E27FC236}">
                <a16:creationId xmlns:a16="http://schemas.microsoft.com/office/drawing/2014/main" id="{B86B2D08-D329-1094-49AD-8E2EDD01B238}"/>
              </a:ext>
            </a:extLst>
          </p:cNvPr>
          <p:cNvGrpSpPr/>
          <p:nvPr/>
        </p:nvGrpSpPr>
        <p:grpSpPr>
          <a:xfrm>
            <a:off x="0" y="0"/>
            <a:ext cx="12192000" cy="6570341"/>
            <a:chOff x="0" y="157904"/>
            <a:chExt cx="12192000" cy="6570341"/>
          </a:xfrm>
        </p:grpSpPr>
        <p:pic>
          <p:nvPicPr>
            <p:cNvPr id="11" name="Imagem 10">
              <a:extLst>
                <a:ext uri="{FF2B5EF4-FFF2-40B4-BE49-F238E27FC236}">
                  <a16:creationId xmlns:a16="http://schemas.microsoft.com/office/drawing/2014/main" id="{988013BA-5296-4C25-C4D5-B5AE3855AD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DB49CAA5-112C-6A0D-AD9C-4FD073E214F7}"/>
                </a:ext>
              </a:extLst>
            </p:cNvPr>
            <p:cNvGrpSpPr/>
            <p:nvPr/>
          </p:nvGrpSpPr>
          <p:grpSpPr>
            <a:xfrm>
              <a:off x="0" y="157904"/>
              <a:ext cx="12192000" cy="6570341"/>
              <a:chOff x="0" y="157904"/>
              <a:chExt cx="12192000" cy="6570341"/>
            </a:xfrm>
          </p:grpSpPr>
          <p:pic>
            <p:nvPicPr>
              <p:cNvPr id="10" name="Imagem 9">
                <a:extLst>
                  <a:ext uri="{FF2B5EF4-FFF2-40B4-BE49-F238E27FC236}">
                    <a16:creationId xmlns:a16="http://schemas.microsoft.com/office/drawing/2014/main" id="{AB31C340-0CBE-02B5-8833-932F004173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D0BF3CF0-3605-2499-04B8-A3B041518D18}"/>
                  </a:ext>
                </a:extLst>
              </p:cNvPr>
              <p:cNvGrpSpPr/>
              <p:nvPr/>
            </p:nvGrpSpPr>
            <p:grpSpPr>
              <a:xfrm>
                <a:off x="0" y="157904"/>
                <a:ext cx="12192000" cy="6570341"/>
                <a:chOff x="0" y="157904"/>
                <a:chExt cx="12192000" cy="6570341"/>
              </a:xfrm>
            </p:grpSpPr>
            <p:pic>
              <p:nvPicPr>
                <p:cNvPr id="9" name="Imagem 8">
                  <a:extLst>
                    <a:ext uri="{FF2B5EF4-FFF2-40B4-BE49-F238E27FC236}">
                      <a16:creationId xmlns:a16="http://schemas.microsoft.com/office/drawing/2014/main" id="{A3B343D3-EBC2-911B-36DE-708BFC9B62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BF48ABDF-A980-7862-6F2F-21B3B6C3173D}"/>
                    </a:ext>
                  </a:extLst>
                </p:cNvPr>
                <p:cNvGrpSpPr/>
                <p:nvPr/>
              </p:nvGrpSpPr>
              <p:grpSpPr>
                <a:xfrm>
                  <a:off x="0" y="157904"/>
                  <a:ext cx="12192000" cy="6539393"/>
                  <a:chOff x="0" y="157904"/>
                  <a:chExt cx="12192000" cy="6539393"/>
                </a:xfrm>
              </p:grpSpPr>
              <p:pic>
                <p:nvPicPr>
                  <p:cNvPr id="8" name="Imagem 7">
                    <a:extLst>
                      <a:ext uri="{FF2B5EF4-FFF2-40B4-BE49-F238E27FC236}">
                        <a16:creationId xmlns:a16="http://schemas.microsoft.com/office/drawing/2014/main" id="{B7452C02-4EBF-2078-E716-056C987BD5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D243FD82-61F8-0C27-2918-90F93F0A5F43}"/>
                      </a:ext>
                    </a:extLst>
                  </p:cNvPr>
                  <p:cNvGrpSpPr/>
                  <p:nvPr/>
                </p:nvGrpSpPr>
                <p:grpSpPr>
                  <a:xfrm>
                    <a:off x="0" y="157904"/>
                    <a:ext cx="12192000" cy="1206967"/>
                    <a:chOff x="0" y="157904"/>
                    <a:chExt cx="12192000" cy="1206967"/>
                  </a:xfrm>
                </p:grpSpPr>
                <p:sp>
                  <p:nvSpPr>
                    <p:cNvPr id="21" name="Retângulo 20">
                      <a:extLst>
                        <a:ext uri="{FF2B5EF4-FFF2-40B4-BE49-F238E27FC236}">
                          <a16:creationId xmlns:a16="http://schemas.microsoft.com/office/drawing/2014/main" id="{6B9CBB53-1D76-7C3A-BFC3-A95F1C306855}"/>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227EDB40-9CCD-9A27-C06B-E7A13BFB60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7" name="Marcador de texto 1">
            <a:extLst>
              <a:ext uri="{FF2B5EF4-FFF2-40B4-BE49-F238E27FC236}">
                <a16:creationId xmlns:a16="http://schemas.microsoft.com/office/drawing/2014/main" id="{C8D033EC-7BD5-EDAF-BB15-5A00067E338A}"/>
              </a:ext>
            </a:extLst>
          </p:cNvPr>
          <p:cNvSpPr txBox="1">
            <a:spLocks/>
          </p:cNvSpPr>
          <p:nvPr/>
        </p:nvSpPr>
        <p:spPr>
          <a:xfrm>
            <a:off x="119244" y="1768235"/>
            <a:ext cx="5091919" cy="404446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685594">
              <a:lnSpc>
                <a:spcPct val="120000"/>
              </a:lnSpc>
              <a:spcBef>
                <a:spcPts val="750"/>
              </a:spcBef>
              <a:defRPr/>
            </a:pPr>
            <a:r>
              <a:rPr lang="es-ES" altLang="es-CL" sz="1400" dirty="0">
                <a:solidFill>
                  <a:schemeClr val="accent5">
                    <a:lumMod val="75000"/>
                  </a:schemeClr>
                </a:solidFill>
                <a:latin typeface="Verdana"/>
                <a:ea typeface="Verdana"/>
                <a:cs typeface="Calibri"/>
              </a:rPr>
              <a:t>Loc. </a:t>
            </a:r>
            <a:r>
              <a:rPr lang="es-ES" altLang="es-CL" sz="1400" dirty="0" err="1">
                <a:solidFill>
                  <a:schemeClr val="accent5">
                    <a:lumMod val="75000"/>
                  </a:schemeClr>
                </a:solidFill>
                <a:latin typeface="Verdana"/>
                <a:ea typeface="Verdana"/>
                <a:cs typeface="Calibri"/>
              </a:rPr>
              <a:t>Semiconcentradas</a:t>
            </a:r>
            <a:r>
              <a:rPr lang="es-ES" altLang="es-CL" sz="1400" dirty="0">
                <a:solidFill>
                  <a:schemeClr val="accent5">
                    <a:lumMod val="75000"/>
                  </a:schemeClr>
                </a:solidFill>
                <a:latin typeface="Verdana"/>
                <a:ea typeface="Verdana"/>
                <a:cs typeface="Calibri"/>
              </a:rPr>
              <a:t>: densidad de al menos 8 viviendas por kilómetro de red.</a:t>
            </a:r>
          </a:p>
          <a:p>
            <a:pPr algn="just" defTabSz="685594">
              <a:lnSpc>
                <a:spcPct val="120000"/>
              </a:lnSpc>
              <a:spcBef>
                <a:spcPts val="750"/>
              </a:spcBef>
              <a:defRPr/>
            </a:pPr>
            <a:r>
              <a:rPr lang="es-ES" altLang="es-CL" sz="1400" dirty="0">
                <a:solidFill>
                  <a:schemeClr val="accent5">
                    <a:lumMod val="75000"/>
                  </a:schemeClr>
                </a:solidFill>
                <a:latin typeface="Verdana"/>
                <a:ea typeface="Verdana"/>
                <a:cs typeface="Calibri"/>
              </a:rPr>
              <a:t>Al término del año 2023, se destaca las obras e incorporación de 22 nuevos SSR </a:t>
            </a:r>
            <a:r>
              <a:rPr lang="es-ES" altLang="es-CL" sz="1400" dirty="0" err="1">
                <a:solidFill>
                  <a:schemeClr val="accent5">
                    <a:lumMod val="75000"/>
                  </a:schemeClr>
                </a:solidFill>
                <a:latin typeface="Verdana"/>
                <a:ea typeface="Verdana"/>
                <a:cs typeface="Calibri"/>
              </a:rPr>
              <a:t>semiconcentrados</a:t>
            </a:r>
            <a:r>
              <a:rPr lang="es-ES" altLang="es-CL" sz="1400" dirty="0">
                <a:solidFill>
                  <a:schemeClr val="accent5">
                    <a:lumMod val="75000"/>
                  </a:schemeClr>
                </a:solidFill>
                <a:latin typeface="Verdana"/>
                <a:ea typeface="Verdana"/>
                <a:cs typeface="Calibri"/>
              </a:rPr>
              <a:t>, que beneficio a 15 mil habitantes aprox.</a:t>
            </a:r>
          </a:p>
          <a:p>
            <a:pPr algn="just" defTabSz="685594">
              <a:lnSpc>
                <a:spcPct val="120000"/>
              </a:lnSpc>
              <a:spcBef>
                <a:spcPts val="750"/>
              </a:spcBef>
              <a:defRPr/>
            </a:pPr>
            <a:r>
              <a:rPr lang="es-ES" altLang="es-CL" sz="1400" dirty="0">
                <a:solidFill>
                  <a:schemeClr val="accent5">
                    <a:lumMod val="75000"/>
                  </a:schemeClr>
                </a:solidFill>
                <a:latin typeface="Verdana"/>
                <a:ea typeface="Verdana"/>
                <a:cs typeface="Calibri"/>
              </a:rPr>
              <a:t>Para el periodo 2025 Se contemplan 25 nuevas instalaciones y 30 mejoramientos y/o ampliaciones, beneficiando en su conjunto a 40 mil habitantes aproximadamente. </a:t>
            </a:r>
          </a:p>
          <a:p>
            <a:pPr algn="just" defTabSz="685594">
              <a:lnSpc>
                <a:spcPct val="120000"/>
              </a:lnSpc>
              <a:spcBef>
                <a:spcPts val="750"/>
              </a:spcBef>
              <a:defRPr/>
            </a:pPr>
            <a:r>
              <a:rPr lang="es-ES" altLang="es-CL" sz="1400" dirty="0">
                <a:solidFill>
                  <a:schemeClr val="accent5">
                    <a:lumMod val="75000"/>
                  </a:schemeClr>
                </a:solidFill>
                <a:latin typeface="Verdana"/>
                <a:ea typeface="Verdana"/>
                <a:cs typeface="Calibri"/>
              </a:rPr>
              <a:t>De los 2.422 SSR, 132 cuentan con apoyo mediante camiones aljibes debido a que sus fuentes de agua han resultado afectadas por escasez hídrica (información a mayo de 2024).</a:t>
            </a:r>
          </a:p>
          <a:p>
            <a:pPr algn="just" defTabSz="685594">
              <a:spcBef>
                <a:spcPts val="750"/>
              </a:spcBef>
              <a:defRPr/>
            </a:pPr>
            <a:endParaRPr lang="es-ES" sz="1400" dirty="0">
              <a:solidFill>
                <a:schemeClr val="accent5">
                  <a:lumMod val="75000"/>
                </a:schemeClr>
              </a:solidFill>
              <a:cs typeface="Calibri" panose="020F0502020204030204" pitchFamily="34" charset="0"/>
            </a:endParaRPr>
          </a:p>
        </p:txBody>
      </p:sp>
      <p:sp>
        <p:nvSpPr>
          <p:cNvPr id="6" name="Espaço Reservado para Rodapé 5">
            <a:extLst>
              <a:ext uri="{FF2B5EF4-FFF2-40B4-BE49-F238E27FC236}">
                <a16:creationId xmlns:a16="http://schemas.microsoft.com/office/drawing/2014/main" id="{9D998986-ED00-257B-04E0-F6B78751BD12}"/>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D29541EF-498F-2DFD-E9D0-E10F3BE46C00}"/>
              </a:ext>
            </a:extLst>
          </p:cNvPr>
          <p:cNvPicPr>
            <a:picLocks noGrp="1" noChangeAspect="1"/>
          </p:cNvPicPr>
          <p:nvPr>
            <p:ph idx="4294967295"/>
          </p:nvPr>
        </p:nvPicPr>
        <p:blipFill>
          <a:blip r:embed="rId7" cstate="print">
            <a:extLst>
              <a:ext uri="{28A0092B-C50C-407E-A947-70E740481C1C}">
                <a14:useLocalDpi xmlns:a14="http://schemas.microsoft.com/office/drawing/2010/main" val="0"/>
              </a:ext>
            </a:extLst>
          </a:blip>
          <a:stretch>
            <a:fillRect/>
          </a:stretch>
        </p:blipFill>
        <p:spPr>
          <a:xfrm>
            <a:off x="2053020" y="6321569"/>
            <a:ext cx="561975" cy="347663"/>
          </a:xfrm>
        </p:spPr>
      </p:pic>
      <p:sp>
        <p:nvSpPr>
          <p:cNvPr id="14" name="Marcador de texto 1">
            <a:extLst>
              <a:ext uri="{FF2B5EF4-FFF2-40B4-BE49-F238E27FC236}">
                <a16:creationId xmlns:a16="http://schemas.microsoft.com/office/drawing/2014/main" id="{4D9A6168-201F-8F2E-DA07-5E5FEE12E623}"/>
              </a:ext>
            </a:extLst>
          </p:cNvPr>
          <p:cNvSpPr txBox="1">
            <a:spLocks noChangeArrowheads="1"/>
          </p:cNvSpPr>
          <p:nvPr/>
        </p:nvSpPr>
        <p:spPr>
          <a:xfrm>
            <a:off x="211774" y="1190699"/>
            <a:ext cx="11697197" cy="39317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defRPr/>
            </a:pPr>
            <a:r>
              <a:rPr lang="es-ES" b="1" dirty="0">
                <a:solidFill>
                  <a:schemeClr val="accent5">
                    <a:lumMod val="75000"/>
                  </a:schemeClr>
                </a:solidFill>
                <a:latin typeface="Verdana" panose="020B0604030504040204" pitchFamily="34" charset="0"/>
                <a:ea typeface="Verdana" panose="020B0604030504040204" pitchFamily="34" charset="0"/>
              </a:rPr>
              <a:t>Cobertura Agua Potable Rural en Chile</a:t>
            </a:r>
            <a:endParaRPr lang="es-CL" altLang="es-CL" b="1" dirty="0">
              <a:solidFill>
                <a:schemeClr val="accent5">
                  <a:lumMod val="75000"/>
                </a:schemeClr>
              </a:solidFill>
              <a:latin typeface="Verdana" panose="020B0604030504040204" pitchFamily="34" charset="0"/>
              <a:ea typeface="Verdana" panose="020B0604030504040204" pitchFamily="34" charset="0"/>
            </a:endParaRPr>
          </a:p>
        </p:txBody>
      </p:sp>
      <p:sp>
        <p:nvSpPr>
          <p:cNvPr id="2" name="Rectángulo redondeado 20">
            <a:extLst>
              <a:ext uri="{FF2B5EF4-FFF2-40B4-BE49-F238E27FC236}">
                <a16:creationId xmlns:a16="http://schemas.microsoft.com/office/drawing/2014/main" id="{F5486248-81B8-8C88-66F4-00BB7E0ADC9E}"/>
              </a:ext>
            </a:extLst>
          </p:cNvPr>
          <p:cNvSpPr/>
          <p:nvPr/>
        </p:nvSpPr>
        <p:spPr>
          <a:xfrm>
            <a:off x="7422010" y="2175573"/>
            <a:ext cx="3526973" cy="70869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5" name="CuadroTexto 14">
            <a:extLst>
              <a:ext uri="{FF2B5EF4-FFF2-40B4-BE49-F238E27FC236}">
                <a16:creationId xmlns:a16="http://schemas.microsoft.com/office/drawing/2014/main" id="{49D2F664-1846-DF07-7630-F23FA9AA8167}"/>
              </a:ext>
            </a:extLst>
          </p:cNvPr>
          <p:cNvSpPr txBox="1"/>
          <p:nvPr/>
        </p:nvSpPr>
        <p:spPr>
          <a:xfrm>
            <a:off x="6904926" y="1676200"/>
            <a:ext cx="3252651" cy="369332"/>
          </a:xfrm>
          <a:prstGeom prst="rect">
            <a:avLst/>
          </a:prstGeom>
          <a:noFill/>
        </p:spPr>
        <p:txBody>
          <a:bodyPr wrap="square" rtlCol="0">
            <a:spAutoFit/>
          </a:bodyPr>
          <a:lstStyle>
            <a:defPPr>
              <a:defRPr lang="es-CL"/>
            </a:defPPr>
            <a:lvl1pPr lvl="0" algn="just" defTabSz="457200">
              <a:spcBef>
                <a:spcPct val="20000"/>
              </a:spcBef>
              <a:defRPr b="1">
                <a:solidFill>
                  <a:srgbClr val="0070C0"/>
                </a:solidFill>
                <a:latin typeface="Century Gothic" panose="020B0502020202020204" pitchFamily="34" charset="0"/>
                <a:cs typeface="Verdana"/>
              </a:defRPr>
            </a:lvl1pPr>
          </a:lstStyle>
          <a:p>
            <a:r>
              <a:rPr lang="es-MX" dirty="0"/>
              <a:t>ÁREA RURAL</a:t>
            </a:r>
            <a:endParaRPr lang="es-CL" dirty="0"/>
          </a:p>
        </p:txBody>
      </p:sp>
      <p:sp>
        <p:nvSpPr>
          <p:cNvPr id="16" name="CuadroTexto 15">
            <a:extLst>
              <a:ext uri="{FF2B5EF4-FFF2-40B4-BE49-F238E27FC236}">
                <a16:creationId xmlns:a16="http://schemas.microsoft.com/office/drawing/2014/main" id="{26546956-C706-2AA0-F2EC-7761AC4B8470}"/>
              </a:ext>
            </a:extLst>
          </p:cNvPr>
          <p:cNvSpPr txBox="1"/>
          <p:nvPr/>
        </p:nvSpPr>
        <p:spPr>
          <a:xfrm>
            <a:off x="7688697" y="2323378"/>
            <a:ext cx="2468880" cy="369332"/>
          </a:xfrm>
          <a:prstGeom prst="rect">
            <a:avLst/>
          </a:prstGeom>
          <a:noFill/>
        </p:spPr>
        <p:txBody>
          <a:bodyPr wrap="square" rtlCol="0">
            <a:spAutoFit/>
          </a:bodyPr>
          <a:lstStyle/>
          <a:p>
            <a:r>
              <a:rPr lang="es-MX" b="1" dirty="0">
                <a:solidFill>
                  <a:schemeClr val="bg1"/>
                </a:solidFill>
              </a:rPr>
              <a:t>Loc. Concentradas 100%</a:t>
            </a:r>
            <a:endParaRPr lang="es-CL" b="1" dirty="0">
              <a:solidFill>
                <a:schemeClr val="bg1"/>
              </a:solidFill>
            </a:endParaRPr>
          </a:p>
        </p:txBody>
      </p:sp>
      <p:sp>
        <p:nvSpPr>
          <p:cNvPr id="18" name="Rectángulo redondeado 22">
            <a:extLst>
              <a:ext uri="{FF2B5EF4-FFF2-40B4-BE49-F238E27FC236}">
                <a16:creationId xmlns:a16="http://schemas.microsoft.com/office/drawing/2014/main" id="{BFEC6147-2686-2891-7CA2-2E79393FA781}"/>
              </a:ext>
            </a:extLst>
          </p:cNvPr>
          <p:cNvSpPr/>
          <p:nvPr/>
        </p:nvSpPr>
        <p:spPr>
          <a:xfrm>
            <a:off x="7422010" y="3074653"/>
            <a:ext cx="3526973" cy="70869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2" name="CuadroTexto 21">
            <a:extLst>
              <a:ext uri="{FF2B5EF4-FFF2-40B4-BE49-F238E27FC236}">
                <a16:creationId xmlns:a16="http://schemas.microsoft.com/office/drawing/2014/main" id="{82B476DD-F5B9-F9A5-2086-122F14019F63}"/>
              </a:ext>
            </a:extLst>
          </p:cNvPr>
          <p:cNvSpPr txBox="1"/>
          <p:nvPr/>
        </p:nvSpPr>
        <p:spPr>
          <a:xfrm>
            <a:off x="7780447" y="3203920"/>
            <a:ext cx="3213462" cy="369332"/>
          </a:xfrm>
          <a:prstGeom prst="rect">
            <a:avLst/>
          </a:prstGeom>
          <a:noFill/>
        </p:spPr>
        <p:txBody>
          <a:bodyPr wrap="square" rtlCol="0">
            <a:spAutoFit/>
          </a:bodyPr>
          <a:lstStyle/>
          <a:p>
            <a:r>
              <a:rPr lang="es-MX" b="1" dirty="0">
                <a:solidFill>
                  <a:schemeClr val="bg1"/>
                </a:solidFill>
              </a:rPr>
              <a:t>Loc. Semiconcentradas 51% (*)</a:t>
            </a:r>
            <a:endParaRPr lang="es-CL" b="1" dirty="0">
              <a:solidFill>
                <a:schemeClr val="bg1"/>
              </a:solidFill>
            </a:endParaRPr>
          </a:p>
        </p:txBody>
      </p:sp>
      <p:sp>
        <p:nvSpPr>
          <p:cNvPr id="23" name="Lágrima 22">
            <a:extLst>
              <a:ext uri="{FF2B5EF4-FFF2-40B4-BE49-F238E27FC236}">
                <a16:creationId xmlns:a16="http://schemas.microsoft.com/office/drawing/2014/main" id="{3A87FDDC-7F10-C1C2-EBF7-9B8F37BCECC2}"/>
              </a:ext>
            </a:extLst>
          </p:cNvPr>
          <p:cNvSpPr/>
          <p:nvPr/>
        </p:nvSpPr>
        <p:spPr>
          <a:xfrm>
            <a:off x="5274927" y="2206589"/>
            <a:ext cx="1980538" cy="1834724"/>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4" name="Rectángulo redondeado 26">
            <a:extLst>
              <a:ext uri="{FF2B5EF4-FFF2-40B4-BE49-F238E27FC236}">
                <a16:creationId xmlns:a16="http://schemas.microsoft.com/office/drawing/2014/main" id="{D189C29C-8E68-6950-E449-4D5D861BAA9A}"/>
              </a:ext>
            </a:extLst>
          </p:cNvPr>
          <p:cNvSpPr/>
          <p:nvPr/>
        </p:nvSpPr>
        <p:spPr>
          <a:xfrm>
            <a:off x="5891349" y="4316393"/>
            <a:ext cx="5057634" cy="7435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i="1" dirty="0"/>
              <a:t>Desafío Saneamiento Rural cobertura 14%</a:t>
            </a:r>
            <a:endParaRPr lang="es-CL" b="1" i="1" dirty="0"/>
          </a:p>
        </p:txBody>
      </p:sp>
      <p:sp>
        <p:nvSpPr>
          <p:cNvPr id="25" name="CuadroTexto 24">
            <a:extLst>
              <a:ext uri="{FF2B5EF4-FFF2-40B4-BE49-F238E27FC236}">
                <a16:creationId xmlns:a16="http://schemas.microsoft.com/office/drawing/2014/main" id="{88FC4BF3-2EA6-1334-97DE-DE022181A934}"/>
              </a:ext>
            </a:extLst>
          </p:cNvPr>
          <p:cNvSpPr txBox="1"/>
          <p:nvPr/>
        </p:nvSpPr>
        <p:spPr>
          <a:xfrm>
            <a:off x="5799909" y="2596447"/>
            <a:ext cx="1130536" cy="923330"/>
          </a:xfrm>
          <a:prstGeom prst="rect">
            <a:avLst/>
          </a:prstGeom>
          <a:noFill/>
        </p:spPr>
        <p:txBody>
          <a:bodyPr wrap="square" rtlCol="0">
            <a:spAutoFit/>
          </a:bodyPr>
          <a:lstStyle/>
          <a:p>
            <a:r>
              <a:rPr lang="es-MX" i="1" dirty="0">
                <a:solidFill>
                  <a:schemeClr val="bg1"/>
                </a:solidFill>
                <a:effectLst>
                  <a:outerShdw blurRad="38100" dist="38100" dir="2700000" algn="tl">
                    <a:srgbClr val="000000">
                      <a:alpha val="43137"/>
                    </a:srgbClr>
                  </a:outerShdw>
                </a:effectLst>
              </a:rPr>
              <a:t>Cobertura de Agua Potable</a:t>
            </a:r>
            <a:endParaRPr lang="es-CL" i="1" dirty="0">
              <a:solidFill>
                <a:schemeClr val="bg1"/>
              </a:solidFill>
              <a:effectLst>
                <a:outerShdw blurRad="38100" dist="38100" dir="2700000" algn="tl">
                  <a:srgbClr val="000000">
                    <a:alpha val="43137"/>
                  </a:srgbClr>
                </a:outerShdw>
              </a:effectLst>
            </a:endParaRPr>
          </a:p>
        </p:txBody>
      </p:sp>
      <p:sp>
        <p:nvSpPr>
          <p:cNvPr id="26" name="CuadroTexto 25">
            <a:extLst>
              <a:ext uri="{FF2B5EF4-FFF2-40B4-BE49-F238E27FC236}">
                <a16:creationId xmlns:a16="http://schemas.microsoft.com/office/drawing/2014/main" id="{C177EA66-1A66-CA26-B3C2-9DC5467B4A93}"/>
              </a:ext>
            </a:extLst>
          </p:cNvPr>
          <p:cNvSpPr txBox="1"/>
          <p:nvPr/>
        </p:nvSpPr>
        <p:spPr>
          <a:xfrm>
            <a:off x="5536184" y="5369416"/>
            <a:ext cx="5817616" cy="646331"/>
          </a:xfrm>
          <a:prstGeom prst="rect">
            <a:avLst/>
          </a:prstGeom>
          <a:noFill/>
        </p:spPr>
        <p:txBody>
          <a:bodyPr wrap="square" rtlCol="0">
            <a:spAutoFit/>
          </a:bodyPr>
          <a:lstStyle/>
          <a:p>
            <a:r>
              <a:rPr lang="es-CL" sz="900" dirty="0">
                <a:latin typeface="Verdana" panose="020B0604030504040204" pitchFamily="34" charset="0"/>
                <a:ea typeface="Verdana" panose="020B0604030504040204" pitchFamily="34" charset="0"/>
              </a:rPr>
              <a:t>(*): </a:t>
            </a:r>
            <a:r>
              <a:rPr lang="es-ES" altLang="es-CL" sz="900" dirty="0">
                <a:solidFill>
                  <a:schemeClr val="accent5">
                    <a:lumMod val="75000"/>
                  </a:schemeClr>
                </a:solidFill>
                <a:latin typeface="Verdana" panose="020B0604030504040204" pitchFamily="34" charset="0"/>
                <a:ea typeface="Verdana" panose="020B0604030504040204" pitchFamily="34" charset="0"/>
                <a:cs typeface="Calibri"/>
              </a:rPr>
              <a:t>sobre la base de 665 localidades (1) catastradas (información dinámica en el tiempo, debido a las necesidades de cada Región y localidades).</a:t>
            </a:r>
            <a:r>
              <a:rPr lang="es-CL" sz="900" dirty="0">
                <a:latin typeface="Verdana" panose="020B0604030504040204" pitchFamily="34" charset="0"/>
                <a:ea typeface="Verdana" panose="020B0604030504040204" pitchFamily="34" charset="0"/>
              </a:rPr>
              <a:t> </a:t>
            </a:r>
          </a:p>
          <a:p>
            <a:r>
              <a:rPr lang="es-CL" sz="900" dirty="0">
                <a:latin typeface="Verdana" panose="020B0604030504040204" pitchFamily="34" charset="0"/>
                <a:ea typeface="Verdana" panose="020B0604030504040204" pitchFamily="34" charset="0"/>
              </a:rPr>
              <a:t>(1) </a:t>
            </a:r>
            <a:r>
              <a:rPr lang="es-CL" sz="900" dirty="0">
                <a:solidFill>
                  <a:schemeClr val="accent5">
                    <a:lumMod val="75000"/>
                  </a:schemeClr>
                </a:solidFill>
                <a:latin typeface="Verdana" panose="020B0604030504040204" pitchFamily="34" charset="0"/>
                <a:ea typeface="Verdana" panose="020B0604030504040204" pitchFamily="34" charset="0"/>
              </a:rPr>
              <a:t>Localidad: </a:t>
            </a:r>
            <a:r>
              <a:rPr lang="es-ES" altLang="es-CL" sz="900" dirty="0">
                <a:solidFill>
                  <a:schemeClr val="accent5">
                    <a:lumMod val="75000"/>
                  </a:schemeClr>
                </a:solidFill>
                <a:latin typeface="Verdana" panose="020B0604030504040204" pitchFamily="34" charset="0"/>
                <a:ea typeface="Verdana" panose="020B0604030504040204" pitchFamily="34" charset="0"/>
                <a:cs typeface="Calibri" panose="020F0502020204030204" pitchFamily="34" charset="0"/>
              </a:rPr>
              <a:t>Entiéndase como aquellos asentamientos humanos que por su tamaño no llega a constituir una ciudad.</a:t>
            </a:r>
            <a:endParaRPr lang="es-CL" sz="900" dirty="0">
              <a:solidFill>
                <a:schemeClr val="accent5">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27159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Marcador de texto 1"/>
          <p:cNvSpPr txBox="1">
            <a:spLocks noChangeArrowheads="1"/>
          </p:cNvSpPr>
          <p:nvPr/>
        </p:nvSpPr>
        <p:spPr bwMode="auto">
          <a:xfrm>
            <a:off x="101600" y="95137"/>
            <a:ext cx="10515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85800" indent="-228600">
              <a:lnSpc>
                <a:spcPct val="90000"/>
              </a:lnSpc>
              <a:spcBef>
                <a:spcPts val="500"/>
              </a:spcBef>
              <a:buFont typeface="Arial" panose="020B0604020202020204" pitchFamily="34" charset="0"/>
              <a:buChar char="•"/>
              <a:defRPr sz="24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nSpc>
                <a:spcPct val="90000"/>
              </a:lnSpc>
              <a:spcBef>
                <a:spcPts val="500"/>
              </a:spcBef>
              <a:buFont typeface="Arial" panose="020B0604020202020204" pitchFamily="34" charset="0"/>
              <a:buChar char="•"/>
              <a:defRPr sz="20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buFont typeface="Arial" panose="020B0604020202020204" pitchFamily="34" charset="0"/>
              <a:buNone/>
            </a:pPr>
            <a:r>
              <a:rPr lang="es-MX" altLang="es-CL" sz="1800" b="1" dirty="0">
                <a:solidFill>
                  <a:srgbClr val="0B4581"/>
                </a:solidFill>
              </a:rPr>
              <a:t>Distribución Nacional de Sistemas Sanitarios Rurales (diciembre de 2023)</a:t>
            </a:r>
            <a:endParaRPr lang="es-CL" altLang="es-CL" sz="1800" b="1" dirty="0">
              <a:solidFill>
                <a:srgbClr val="0B4581"/>
              </a:solidFill>
            </a:endParaRPr>
          </a:p>
        </p:txBody>
      </p:sp>
      <p:pic>
        <p:nvPicPr>
          <p:cNvPr id="16387" name="Imagen 7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99200" y="415925"/>
            <a:ext cx="2927350" cy="588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Imagen 7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89063" y="700088"/>
            <a:ext cx="2427287" cy="544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object 2"/>
          <p:cNvSpPr txBox="1"/>
          <p:nvPr/>
        </p:nvSpPr>
        <p:spPr>
          <a:xfrm>
            <a:off x="2438400" y="866775"/>
            <a:ext cx="228600" cy="130175"/>
          </a:xfrm>
          <a:prstGeom prst="rect">
            <a:avLst/>
          </a:prstGeom>
        </p:spPr>
        <p:txBody>
          <a:bodyPr lIns="0" tIns="10886" rIns="0" bIns="0">
            <a:spAutoFit/>
          </a:bodyPr>
          <a:lstStyle/>
          <a:p>
            <a:pPr marL="10885" defTabSz="783732">
              <a:spcBef>
                <a:spcPts val="86"/>
              </a:spcBef>
              <a:defRPr/>
            </a:pPr>
            <a:r>
              <a:rPr sz="771" b="1">
                <a:solidFill>
                  <a:srgbClr val="FFFFFF"/>
                </a:solidFill>
                <a:latin typeface="Calibri"/>
                <a:cs typeface="Calibri"/>
              </a:rPr>
              <a:t>Ari</a:t>
            </a:r>
            <a:r>
              <a:rPr sz="771" b="1" spc="-4">
                <a:solidFill>
                  <a:srgbClr val="FFFFFF"/>
                </a:solidFill>
                <a:latin typeface="Calibri"/>
                <a:cs typeface="Calibri"/>
              </a:rPr>
              <a:t>c</a:t>
            </a:r>
            <a:r>
              <a:rPr sz="771" b="1">
                <a:solidFill>
                  <a:srgbClr val="FFFFFF"/>
                </a:solidFill>
                <a:latin typeface="Calibri"/>
                <a:cs typeface="Calibri"/>
              </a:rPr>
              <a:t>a</a:t>
            </a:r>
            <a:endParaRPr sz="771">
              <a:solidFill>
                <a:prstClr val="black"/>
              </a:solidFill>
              <a:latin typeface="Calibri"/>
              <a:cs typeface="Calibri"/>
            </a:endParaRPr>
          </a:p>
        </p:txBody>
      </p:sp>
      <p:sp>
        <p:nvSpPr>
          <p:cNvPr id="76" name="object 3"/>
          <p:cNvSpPr txBox="1"/>
          <p:nvPr/>
        </p:nvSpPr>
        <p:spPr>
          <a:xfrm>
            <a:off x="7602538" y="601663"/>
            <a:ext cx="265112" cy="130175"/>
          </a:xfrm>
          <a:prstGeom prst="rect">
            <a:avLst/>
          </a:prstGeom>
        </p:spPr>
        <p:txBody>
          <a:bodyPr lIns="0" tIns="10886" rIns="0" bIns="0">
            <a:spAutoFit/>
          </a:bodyPr>
          <a:lstStyle/>
          <a:p>
            <a:pPr marL="10885" defTabSz="783732">
              <a:spcBef>
                <a:spcPts val="86"/>
              </a:spcBef>
              <a:defRPr/>
            </a:pPr>
            <a:r>
              <a:rPr sz="771" b="1">
                <a:solidFill>
                  <a:srgbClr val="FFFFFF"/>
                </a:solidFill>
                <a:latin typeface="Calibri"/>
                <a:cs typeface="Calibri"/>
              </a:rPr>
              <a:t>Ñuble</a:t>
            </a:r>
            <a:endParaRPr sz="771">
              <a:solidFill>
                <a:prstClr val="black"/>
              </a:solidFill>
              <a:latin typeface="Calibri"/>
              <a:cs typeface="Calibri"/>
            </a:endParaRPr>
          </a:p>
        </p:txBody>
      </p:sp>
      <p:sp>
        <p:nvSpPr>
          <p:cNvPr id="77" name="object 4"/>
          <p:cNvSpPr txBox="1"/>
          <p:nvPr/>
        </p:nvSpPr>
        <p:spPr>
          <a:xfrm>
            <a:off x="7499350" y="949325"/>
            <a:ext cx="314325" cy="130175"/>
          </a:xfrm>
          <a:prstGeom prst="rect">
            <a:avLst/>
          </a:prstGeom>
        </p:spPr>
        <p:txBody>
          <a:bodyPr lIns="0" tIns="10886" rIns="0" bIns="0">
            <a:spAutoFit/>
          </a:bodyPr>
          <a:lstStyle/>
          <a:p>
            <a:pPr marL="10885" defTabSz="783732">
              <a:spcBef>
                <a:spcPts val="86"/>
              </a:spcBef>
              <a:defRPr/>
            </a:pPr>
            <a:r>
              <a:rPr sz="771" b="1">
                <a:solidFill>
                  <a:srgbClr val="FFFFFF"/>
                </a:solidFill>
                <a:latin typeface="Calibri"/>
                <a:cs typeface="Calibri"/>
              </a:rPr>
              <a:t>Bio-Bío</a:t>
            </a:r>
            <a:endParaRPr sz="771">
              <a:solidFill>
                <a:prstClr val="black"/>
              </a:solidFill>
              <a:latin typeface="Calibri"/>
              <a:cs typeface="Calibri"/>
            </a:endParaRPr>
          </a:p>
        </p:txBody>
      </p:sp>
      <p:sp>
        <p:nvSpPr>
          <p:cNvPr id="78" name="object 5"/>
          <p:cNvSpPr txBox="1"/>
          <p:nvPr/>
        </p:nvSpPr>
        <p:spPr>
          <a:xfrm>
            <a:off x="7345363" y="1393825"/>
            <a:ext cx="428625" cy="130175"/>
          </a:xfrm>
          <a:prstGeom prst="rect">
            <a:avLst/>
          </a:prstGeom>
        </p:spPr>
        <p:txBody>
          <a:bodyPr lIns="0" tIns="10886" rIns="0" bIns="0">
            <a:spAutoFit/>
          </a:bodyPr>
          <a:lstStyle/>
          <a:p>
            <a:pPr marL="10885" defTabSz="783732">
              <a:spcBef>
                <a:spcPts val="86"/>
              </a:spcBef>
              <a:defRPr/>
            </a:pPr>
            <a:r>
              <a:rPr sz="771" b="1">
                <a:solidFill>
                  <a:srgbClr val="FFFFFF"/>
                </a:solidFill>
                <a:latin typeface="Calibri"/>
                <a:cs typeface="Calibri"/>
              </a:rPr>
              <a:t>A</a:t>
            </a:r>
            <a:r>
              <a:rPr sz="771" b="1" spc="-17">
                <a:solidFill>
                  <a:srgbClr val="FFFFFF"/>
                </a:solidFill>
                <a:latin typeface="Calibri"/>
                <a:cs typeface="Calibri"/>
              </a:rPr>
              <a:t>r</a:t>
            </a:r>
            <a:r>
              <a:rPr sz="771" b="1">
                <a:solidFill>
                  <a:srgbClr val="FFFFFF"/>
                </a:solidFill>
                <a:latin typeface="Calibri"/>
                <a:cs typeface="Calibri"/>
              </a:rPr>
              <a:t>au</a:t>
            </a:r>
            <a:r>
              <a:rPr sz="771" b="1" spc="-9">
                <a:solidFill>
                  <a:srgbClr val="FFFFFF"/>
                </a:solidFill>
                <a:latin typeface="Calibri"/>
                <a:cs typeface="Calibri"/>
              </a:rPr>
              <a:t>c</a:t>
            </a:r>
            <a:r>
              <a:rPr sz="771" b="1">
                <a:solidFill>
                  <a:srgbClr val="FFFFFF"/>
                </a:solidFill>
                <a:latin typeface="Calibri"/>
                <a:cs typeface="Calibri"/>
              </a:rPr>
              <a:t>anía</a:t>
            </a:r>
            <a:endParaRPr sz="771">
              <a:solidFill>
                <a:prstClr val="black"/>
              </a:solidFill>
              <a:latin typeface="Calibri"/>
              <a:cs typeface="Calibri"/>
            </a:endParaRPr>
          </a:p>
        </p:txBody>
      </p:sp>
      <p:sp>
        <p:nvSpPr>
          <p:cNvPr id="79" name="object 6"/>
          <p:cNvSpPr txBox="1"/>
          <p:nvPr/>
        </p:nvSpPr>
        <p:spPr>
          <a:xfrm>
            <a:off x="7129463" y="2301875"/>
            <a:ext cx="404812" cy="128588"/>
          </a:xfrm>
          <a:prstGeom prst="rect">
            <a:avLst/>
          </a:prstGeom>
        </p:spPr>
        <p:txBody>
          <a:bodyPr lIns="0" tIns="10886" rIns="0" bIns="0">
            <a:spAutoFit/>
          </a:bodyPr>
          <a:lstStyle/>
          <a:p>
            <a:pPr marL="10885" defTabSz="783732">
              <a:spcBef>
                <a:spcPts val="86"/>
              </a:spcBef>
              <a:defRPr/>
            </a:pPr>
            <a:r>
              <a:rPr sz="771" b="1">
                <a:solidFill>
                  <a:srgbClr val="FFFFFF"/>
                </a:solidFill>
                <a:latin typeface="Calibri"/>
                <a:cs typeface="Calibri"/>
              </a:rPr>
              <a:t>Los La</a:t>
            </a:r>
            <a:r>
              <a:rPr sz="771" b="1" spc="-9">
                <a:solidFill>
                  <a:srgbClr val="FFFFFF"/>
                </a:solidFill>
                <a:latin typeface="Calibri"/>
                <a:cs typeface="Calibri"/>
              </a:rPr>
              <a:t>g</a:t>
            </a:r>
            <a:r>
              <a:rPr sz="771" b="1">
                <a:solidFill>
                  <a:srgbClr val="FFFFFF"/>
                </a:solidFill>
                <a:latin typeface="Calibri"/>
                <a:cs typeface="Calibri"/>
              </a:rPr>
              <a:t>os</a:t>
            </a:r>
            <a:endParaRPr sz="771">
              <a:solidFill>
                <a:prstClr val="black"/>
              </a:solidFill>
              <a:latin typeface="Calibri"/>
              <a:cs typeface="Calibri"/>
            </a:endParaRPr>
          </a:p>
        </p:txBody>
      </p:sp>
      <p:sp>
        <p:nvSpPr>
          <p:cNvPr id="81" name="object 7"/>
          <p:cNvSpPr txBox="1"/>
          <p:nvPr/>
        </p:nvSpPr>
        <p:spPr>
          <a:xfrm>
            <a:off x="7297738" y="1700213"/>
            <a:ext cx="349250" cy="128587"/>
          </a:xfrm>
          <a:prstGeom prst="rect">
            <a:avLst/>
          </a:prstGeom>
        </p:spPr>
        <p:txBody>
          <a:bodyPr lIns="0" tIns="10886" rIns="0" bIns="0">
            <a:spAutoFit/>
          </a:bodyPr>
          <a:lstStyle/>
          <a:p>
            <a:pPr marL="10885" defTabSz="783732">
              <a:spcBef>
                <a:spcPts val="86"/>
              </a:spcBef>
              <a:defRPr/>
            </a:pPr>
            <a:r>
              <a:rPr sz="771" b="1">
                <a:solidFill>
                  <a:srgbClr val="FFFFFF"/>
                </a:solidFill>
                <a:latin typeface="Calibri"/>
                <a:cs typeface="Calibri"/>
              </a:rPr>
              <a:t>Los Ríos</a:t>
            </a:r>
            <a:endParaRPr sz="771">
              <a:solidFill>
                <a:prstClr val="black"/>
              </a:solidFill>
              <a:latin typeface="Calibri"/>
              <a:cs typeface="Calibri"/>
            </a:endParaRPr>
          </a:p>
        </p:txBody>
      </p:sp>
      <p:sp>
        <p:nvSpPr>
          <p:cNvPr id="82" name="object 8"/>
          <p:cNvSpPr txBox="1"/>
          <p:nvPr/>
        </p:nvSpPr>
        <p:spPr>
          <a:xfrm>
            <a:off x="7310438" y="3281363"/>
            <a:ext cx="265112" cy="130175"/>
          </a:xfrm>
          <a:prstGeom prst="rect">
            <a:avLst/>
          </a:prstGeom>
        </p:spPr>
        <p:txBody>
          <a:bodyPr lIns="0" tIns="10886" rIns="0" bIns="0">
            <a:spAutoFit/>
          </a:bodyPr>
          <a:lstStyle/>
          <a:p>
            <a:pPr marL="10885" defTabSz="783732">
              <a:spcBef>
                <a:spcPts val="86"/>
              </a:spcBef>
              <a:defRPr/>
            </a:pPr>
            <a:r>
              <a:rPr sz="771" b="1" spc="-26">
                <a:solidFill>
                  <a:srgbClr val="FFFFFF"/>
                </a:solidFill>
                <a:latin typeface="Calibri"/>
                <a:cs typeface="Calibri"/>
              </a:rPr>
              <a:t>A</a:t>
            </a:r>
            <a:r>
              <a:rPr sz="771" b="1" spc="-9">
                <a:solidFill>
                  <a:srgbClr val="FFFFFF"/>
                </a:solidFill>
                <a:latin typeface="Calibri"/>
                <a:cs typeface="Calibri"/>
              </a:rPr>
              <a:t>y</a:t>
            </a:r>
            <a:r>
              <a:rPr sz="771" b="1">
                <a:solidFill>
                  <a:srgbClr val="FFFFFF"/>
                </a:solidFill>
                <a:latin typeface="Calibri"/>
                <a:cs typeface="Calibri"/>
              </a:rPr>
              <a:t>sén</a:t>
            </a:r>
            <a:endParaRPr sz="771">
              <a:solidFill>
                <a:prstClr val="black"/>
              </a:solidFill>
              <a:latin typeface="Calibri"/>
              <a:cs typeface="Calibri"/>
            </a:endParaRPr>
          </a:p>
        </p:txBody>
      </p:sp>
      <p:sp>
        <p:nvSpPr>
          <p:cNvPr id="83" name="object 10"/>
          <p:cNvSpPr txBox="1"/>
          <p:nvPr/>
        </p:nvSpPr>
        <p:spPr>
          <a:xfrm>
            <a:off x="6899275" y="4692650"/>
            <a:ext cx="485775" cy="128588"/>
          </a:xfrm>
          <a:prstGeom prst="rect">
            <a:avLst/>
          </a:prstGeom>
        </p:spPr>
        <p:txBody>
          <a:bodyPr lIns="0" tIns="10886" rIns="0" bIns="0">
            <a:spAutoFit/>
          </a:bodyPr>
          <a:lstStyle/>
          <a:p>
            <a:pPr marL="10885" defTabSz="783732">
              <a:spcBef>
                <a:spcPts val="86"/>
              </a:spcBef>
              <a:defRPr/>
            </a:pPr>
            <a:r>
              <a:rPr sz="771" b="1" spc="-4">
                <a:solidFill>
                  <a:srgbClr val="FFFFFF"/>
                </a:solidFill>
                <a:latin typeface="Calibri"/>
                <a:cs typeface="Calibri"/>
              </a:rPr>
              <a:t>Magallanes</a:t>
            </a:r>
            <a:endParaRPr sz="771">
              <a:solidFill>
                <a:prstClr val="black"/>
              </a:solidFill>
              <a:latin typeface="Calibri"/>
              <a:cs typeface="Calibri"/>
            </a:endParaRPr>
          </a:p>
        </p:txBody>
      </p:sp>
      <p:sp>
        <p:nvSpPr>
          <p:cNvPr id="84" name="object 11"/>
          <p:cNvSpPr txBox="1"/>
          <p:nvPr/>
        </p:nvSpPr>
        <p:spPr>
          <a:xfrm>
            <a:off x="2470150" y="1296988"/>
            <a:ext cx="382588" cy="128587"/>
          </a:xfrm>
          <a:prstGeom prst="rect">
            <a:avLst/>
          </a:prstGeom>
        </p:spPr>
        <p:txBody>
          <a:bodyPr lIns="0" tIns="10886" rIns="0" bIns="0">
            <a:spAutoFit/>
          </a:bodyPr>
          <a:lstStyle/>
          <a:p>
            <a:pPr marL="10885" defTabSz="783732">
              <a:spcBef>
                <a:spcPts val="86"/>
              </a:spcBef>
              <a:defRPr/>
            </a:pPr>
            <a:r>
              <a:rPr sz="771" b="1" spc="-60">
                <a:solidFill>
                  <a:srgbClr val="FFFFFF"/>
                </a:solidFill>
                <a:latin typeface="Calibri"/>
                <a:cs typeface="Calibri"/>
              </a:rPr>
              <a:t>T</a:t>
            </a:r>
            <a:r>
              <a:rPr sz="771" b="1">
                <a:solidFill>
                  <a:srgbClr val="FFFFFF"/>
                </a:solidFill>
                <a:latin typeface="Calibri"/>
                <a:cs typeface="Calibri"/>
              </a:rPr>
              <a:t>a</a:t>
            </a:r>
            <a:r>
              <a:rPr sz="771" b="1" spc="-17">
                <a:solidFill>
                  <a:srgbClr val="FFFFFF"/>
                </a:solidFill>
                <a:latin typeface="Calibri"/>
                <a:cs typeface="Calibri"/>
              </a:rPr>
              <a:t>r</a:t>
            </a:r>
            <a:r>
              <a:rPr sz="771" b="1">
                <a:solidFill>
                  <a:srgbClr val="FFFFFF"/>
                </a:solidFill>
                <a:latin typeface="Calibri"/>
                <a:cs typeface="Calibri"/>
              </a:rPr>
              <a:t>apa</a:t>
            </a:r>
            <a:r>
              <a:rPr sz="771" b="1" spc="-9">
                <a:solidFill>
                  <a:srgbClr val="FFFFFF"/>
                </a:solidFill>
                <a:latin typeface="Calibri"/>
                <a:cs typeface="Calibri"/>
              </a:rPr>
              <a:t>c</a:t>
            </a:r>
            <a:r>
              <a:rPr sz="771" b="1">
                <a:solidFill>
                  <a:srgbClr val="FFFFFF"/>
                </a:solidFill>
                <a:latin typeface="Calibri"/>
                <a:cs typeface="Calibri"/>
              </a:rPr>
              <a:t>á</a:t>
            </a:r>
            <a:endParaRPr sz="771">
              <a:solidFill>
                <a:prstClr val="black"/>
              </a:solidFill>
              <a:latin typeface="Calibri"/>
              <a:cs typeface="Calibri"/>
            </a:endParaRPr>
          </a:p>
        </p:txBody>
      </p:sp>
      <p:sp>
        <p:nvSpPr>
          <p:cNvPr id="85" name="object 12"/>
          <p:cNvSpPr txBox="1"/>
          <p:nvPr/>
        </p:nvSpPr>
        <p:spPr>
          <a:xfrm>
            <a:off x="2579688" y="2209800"/>
            <a:ext cx="509587" cy="130175"/>
          </a:xfrm>
          <a:prstGeom prst="rect">
            <a:avLst/>
          </a:prstGeom>
        </p:spPr>
        <p:txBody>
          <a:bodyPr lIns="0" tIns="10886" rIns="0" bIns="0">
            <a:spAutoFit/>
          </a:bodyPr>
          <a:lstStyle/>
          <a:p>
            <a:pPr marL="10885" defTabSz="783732">
              <a:spcBef>
                <a:spcPts val="86"/>
              </a:spcBef>
              <a:defRPr/>
            </a:pPr>
            <a:r>
              <a:rPr sz="771" b="1" spc="-9">
                <a:solidFill>
                  <a:srgbClr val="FFFFFF"/>
                </a:solidFill>
                <a:latin typeface="Calibri"/>
                <a:cs typeface="Calibri"/>
              </a:rPr>
              <a:t>Antofagasta</a:t>
            </a:r>
            <a:endParaRPr sz="771">
              <a:solidFill>
                <a:prstClr val="black"/>
              </a:solidFill>
              <a:latin typeface="Calibri"/>
              <a:cs typeface="Calibri"/>
            </a:endParaRPr>
          </a:p>
        </p:txBody>
      </p:sp>
      <p:sp>
        <p:nvSpPr>
          <p:cNvPr id="87" name="object 13"/>
          <p:cNvSpPr txBox="1"/>
          <p:nvPr/>
        </p:nvSpPr>
        <p:spPr>
          <a:xfrm>
            <a:off x="2328863" y="3302000"/>
            <a:ext cx="376237" cy="130175"/>
          </a:xfrm>
          <a:prstGeom prst="rect">
            <a:avLst/>
          </a:prstGeom>
        </p:spPr>
        <p:txBody>
          <a:bodyPr lIns="0" tIns="10886" rIns="0" bIns="0">
            <a:spAutoFit/>
          </a:bodyPr>
          <a:lstStyle/>
          <a:p>
            <a:pPr marL="10885" defTabSz="783732">
              <a:spcBef>
                <a:spcPts val="86"/>
              </a:spcBef>
              <a:defRPr/>
            </a:pPr>
            <a:r>
              <a:rPr sz="771" b="1" spc="-26">
                <a:solidFill>
                  <a:srgbClr val="FFFFFF"/>
                </a:solidFill>
                <a:latin typeface="Calibri"/>
                <a:cs typeface="Calibri"/>
              </a:rPr>
              <a:t>A</a:t>
            </a:r>
            <a:r>
              <a:rPr sz="771" b="1" spc="-9">
                <a:solidFill>
                  <a:srgbClr val="FFFFFF"/>
                </a:solidFill>
                <a:latin typeface="Calibri"/>
                <a:cs typeface="Calibri"/>
              </a:rPr>
              <a:t>t</a:t>
            </a:r>
            <a:r>
              <a:rPr sz="771" b="1">
                <a:solidFill>
                  <a:srgbClr val="FFFFFF"/>
                </a:solidFill>
                <a:latin typeface="Calibri"/>
                <a:cs typeface="Calibri"/>
              </a:rPr>
              <a:t>a</a:t>
            </a:r>
            <a:r>
              <a:rPr sz="771" b="1" spc="-4">
                <a:solidFill>
                  <a:srgbClr val="FFFFFF"/>
                </a:solidFill>
                <a:latin typeface="Calibri"/>
                <a:cs typeface="Calibri"/>
              </a:rPr>
              <a:t>c</a:t>
            </a:r>
            <a:r>
              <a:rPr sz="771" b="1">
                <a:solidFill>
                  <a:srgbClr val="FFFFFF"/>
                </a:solidFill>
                <a:latin typeface="Calibri"/>
                <a:cs typeface="Calibri"/>
              </a:rPr>
              <a:t>ama</a:t>
            </a:r>
            <a:endParaRPr sz="771">
              <a:solidFill>
                <a:prstClr val="black"/>
              </a:solidFill>
              <a:latin typeface="Calibri"/>
              <a:cs typeface="Calibri"/>
            </a:endParaRPr>
          </a:p>
        </p:txBody>
      </p:sp>
      <p:sp>
        <p:nvSpPr>
          <p:cNvPr id="88" name="object 14"/>
          <p:cNvSpPr txBox="1"/>
          <p:nvPr/>
        </p:nvSpPr>
        <p:spPr>
          <a:xfrm>
            <a:off x="1858963" y="4216400"/>
            <a:ext cx="441325" cy="130175"/>
          </a:xfrm>
          <a:prstGeom prst="rect">
            <a:avLst/>
          </a:prstGeom>
        </p:spPr>
        <p:txBody>
          <a:bodyPr lIns="0" tIns="10886" rIns="0" bIns="0">
            <a:spAutoFit/>
          </a:bodyPr>
          <a:lstStyle/>
          <a:p>
            <a:pPr marL="10885" defTabSz="783732">
              <a:spcBef>
                <a:spcPts val="86"/>
              </a:spcBef>
              <a:defRPr/>
            </a:pPr>
            <a:r>
              <a:rPr sz="771" b="1" spc="-4">
                <a:solidFill>
                  <a:srgbClr val="FFFFFF"/>
                </a:solidFill>
                <a:latin typeface="Calibri"/>
                <a:cs typeface="Calibri"/>
              </a:rPr>
              <a:t>Coquimbo</a:t>
            </a:r>
            <a:endParaRPr sz="771">
              <a:solidFill>
                <a:prstClr val="black"/>
              </a:solidFill>
              <a:latin typeface="Calibri"/>
              <a:cs typeface="Calibri"/>
            </a:endParaRPr>
          </a:p>
        </p:txBody>
      </p:sp>
      <p:sp>
        <p:nvSpPr>
          <p:cNvPr id="89" name="object 15"/>
          <p:cNvSpPr txBox="1"/>
          <p:nvPr/>
        </p:nvSpPr>
        <p:spPr>
          <a:xfrm>
            <a:off x="1990725" y="4727575"/>
            <a:ext cx="446088" cy="128588"/>
          </a:xfrm>
          <a:prstGeom prst="rect">
            <a:avLst/>
          </a:prstGeom>
        </p:spPr>
        <p:txBody>
          <a:bodyPr lIns="0" tIns="10886" rIns="0" bIns="0">
            <a:spAutoFit/>
          </a:bodyPr>
          <a:lstStyle/>
          <a:p>
            <a:pPr marL="10885" defTabSz="783732">
              <a:spcBef>
                <a:spcPts val="86"/>
              </a:spcBef>
              <a:defRPr/>
            </a:pPr>
            <a:r>
              <a:rPr sz="771" b="1" spc="-43">
                <a:solidFill>
                  <a:srgbClr val="FFFFFF"/>
                </a:solidFill>
                <a:latin typeface="Calibri"/>
                <a:cs typeface="Calibri"/>
              </a:rPr>
              <a:t>V</a:t>
            </a:r>
            <a:r>
              <a:rPr sz="771" b="1">
                <a:solidFill>
                  <a:srgbClr val="FFFFFF"/>
                </a:solidFill>
                <a:latin typeface="Calibri"/>
                <a:cs typeface="Calibri"/>
              </a:rPr>
              <a:t>alpa</a:t>
            </a:r>
            <a:r>
              <a:rPr sz="771" b="1" spc="-21">
                <a:solidFill>
                  <a:srgbClr val="FFFFFF"/>
                </a:solidFill>
                <a:latin typeface="Calibri"/>
                <a:cs typeface="Calibri"/>
              </a:rPr>
              <a:t>r</a:t>
            </a:r>
            <a:r>
              <a:rPr sz="771" b="1">
                <a:solidFill>
                  <a:srgbClr val="FFFFFF"/>
                </a:solidFill>
                <a:latin typeface="Calibri"/>
                <a:cs typeface="Calibri"/>
              </a:rPr>
              <a:t>aíso</a:t>
            </a:r>
            <a:endParaRPr sz="771">
              <a:solidFill>
                <a:prstClr val="black"/>
              </a:solidFill>
              <a:latin typeface="Calibri"/>
              <a:cs typeface="Calibri"/>
            </a:endParaRPr>
          </a:p>
        </p:txBody>
      </p:sp>
      <p:sp>
        <p:nvSpPr>
          <p:cNvPr id="90" name="object 16"/>
          <p:cNvSpPr txBox="1"/>
          <p:nvPr/>
        </p:nvSpPr>
        <p:spPr>
          <a:xfrm>
            <a:off x="2197100" y="4995863"/>
            <a:ext cx="163513" cy="128587"/>
          </a:xfrm>
          <a:prstGeom prst="rect">
            <a:avLst/>
          </a:prstGeom>
        </p:spPr>
        <p:txBody>
          <a:bodyPr lIns="0" tIns="10886" rIns="0" bIns="0">
            <a:spAutoFit/>
          </a:bodyPr>
          <a:lstStyle/>
          <a:p>
            <a:pPr marL="10885" defTabSz="783732">
              <a:spcBef>
                <a:spcPts val="86"/>
              </a:spcBef>
              <a:defRPr/>
            </a:pPr>
            <a:r>
              <a:rPr sz="771" b="1">
                <a:solidFill>
                  <a:srgbClr val="FFFFFF"/>
                </a:solidFill>
                <a:latin typeface="Calibri"/>
                <a:cs typeface="Calibri"/>
              </a:rPr>
              <a:t>RM</a:t>
            </a:r>
            <a:endParaRPr sz="771">
              <a:solidFill>
                <a:prstClr val="black"/>
              </a:solidFill>
              <a:latin typeface="Calibri"/>
              <a:cs typeface="Calibri"/>
            </a:endParaRPr>
          </a:p>
        </p:txBody>
      </p:sp>
      <p:sp>
        <p:nvSpPr>
          <p:cNvPr id="91" name="object 17"/>
          <p:cNvSpPr txBox="1"/>
          <p:nvPr/>
        </p:nvSpPr>
        <p:spPr>
          <a:xfrm>
            <a:off x="1874838" y="5251450"/>
            <a:ext cx="720725" cy="128588"/>
          </a:xfrm>
          <a:prstGeom prst="rect">
            <a:avLst/>
          </a:prstGeom>
        </p:spPr>
        <p:txBody>
          <a:bodyPr lIns="0" tIns="10886" rIns="0" bIns="0">
            <a:spAutoFit/>
          </a:bodyPr>
          <a:lstStyle/>
          <a:p>
            <a:pPr marL="10885" defTabSz="783732">
              <a:spcBef>
                <a:spcPts val="86"/>
              </a:spcBef>
              <a:defRPr/>
            </a:pPr>
            <a:r>
              <a:rPr sz="771" b="1" spc="-4">
                <a:solidFill>
                  <a:srgbClr val="FFFFFF"/>
                </a:solidFill>
                <a:latin typeface="Calibri"/>
                <a:cs typeface="Calibri"/>
              </a:rPr>
              <a:t>O’</a:t>
            </a:r>
            <a:r>
              <a:rPr lang="es-ES" sz="771" b="1" spc="-4">
                <a:solidFill>
                  <a:srgbClr val="FFFFFF"/>
                </a:solidFill>
                <a:latin typeface="Calibri"/>
                <a:cs typeface="Calibri"/>
              </a:rPr>
              <a:t>H</a:t>
            </a:r>
            <a:r>
              <a:rPr sz="771" b="1" spc="-4" err="1">
                <a:solidFill>
                  <a:srgbClr val="FFFFFF"/>
                </a:solidFill>
                <a:latin typeface="Calibri"/>
                <a:cs typeface="Calibri"/>
              </a:rPr>
              <a:t>iggins</a:t>
            </a:r>
            <a:endParaRPr sz="771">
              <a:solidFill>
                <a:prstClr val="black"/>
              </a:solidFill>
              <a:latin typeface="Calibri"/>
              <a:cs typeface="Calibri"/>
            </a:endParaRPr>
          </a:p>
        </p:txBody>
      </p:sp>
      <p:sp>
        <p:nvSpPr>
          <p:cNvPr id="93" name="object 18"/>
          <p:cNvSpPr txBox="1"/>
          <p:nvPr/>
        </p:nvSpPr>
        <p:spPr>
          <a:xfrm>
            <a:off x="1798638" y="5557838"/>
            <a:ext cx="282575" cy="130175"/>
          </a:xfrm>
          <a:prstGeom prst="rect">
            <a:avLst/>
          </a:prstGeom>
        </p:spPr>
        <p:txBody>
          <a:bodyPr lIns="0" tIns="10886" rIns="0" bIns="0">
            <a:spAutoFit/>
          </a:bodyPr>
          <a:lstStyle/>
          <a:p>
            <a:pPr marL="10885" defTabSz="783732">
              <a:spcBef>
                <a:spcPts val="86"/>
              </a:spcBef>
              <a:defRPr/>
            </a:pPr>
            <a:r>
              <a:rPr sz="771" b="1">
                <a:solidFill>
                  <a:srgbClr val="FFFFFF"/>
                </a:solidFill>
                <a:latin typeface="Calibri"/>
                <a:cs typeface="Calibri"/>
              </a:rPr>
              <a:t>Maule</a:t>
            </a:r>
            <a:endParaRPr sz="771">
              <a:solidFill>
                <a:prstClr val="black"/>
              </a:solidFill>
              <a:latin typeface="Calibri"/>
              <a:cs typeface="Calibri"/>
            </a:endParaRPr>
          </a:p>
        </p:txBody>
      </p:sp>
      <p:grpSp>
        <p:nvGrpSpPr>
          <p:cNvPr id="94" name="Grupo 93"/>
          <p:cNvGrpSpPr>
            <a:grpSpLocks/>
          </p:cNvGrpSpPr>
          <p:nvPr/>
        </p:nvGrpSpPr>
        <p:grpSpPr bwMode="auto">
          <a:xfrm>
            <a:off x="2933700" y="544513"/>
            <a:ext cx="2220913" cy="515937"/>
            <a:chOff x="3622778" y="635519"/>
            <a:chExt cx="2590800" cy="601657"/>
          </a:xfrm>
        </p:grpSpPr>
        <p:pic>
          <p:nvPicPr>
            <p:cNvPr id="16463" name="Imagen 9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22778" y="642695"/>
              <a:ext cx="2590800" cy="594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object 20"/>
            <p:cNvSpPr txBox="1"/>
            <p:nvPr/>
          </p:nvSpPr>
          <p:spPr>
            <a:xfrm>
              <a:off x="4282052" y="635519"/>
              <a:ext cx="1733373" cy="566484"/>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32</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ES" sz="1029" b="1" spc="-26">
                  <a:solidFill>
                    <a:schemeClr val="accent1"/>
                  </a:solidFill>
                  <a:latin typeface="Calibri"/>
                  <a:cs typeface="Calibri"/>
                </a:rPr>
                <a:t>5</a:t>
              </a:r>
              <a:r>
                <a:rPr sz="1029" b="1">
                  <a:solidFill>
                    <a:schemeClr val="accent1"/>
                  </a:solidFill>
                  <a:latin typeface="Calibri"/>
                  <a:cs typeface="Calibri"/>
                </a:rPr>
                <a:t>.</a:t>
              </a:r>
              <a:r>
                <a:rPr lang="es-MX" sz="1029" b="1">
                  <a:solidFill>
                    <a:schemeClr val="accent1"/>
                  </a:solidFill>
                  <a:latin typeface="Calibri"/>
                  <a:cs typeface="Calibri"/>
                </a:rPr>
                <a:t>609</a:t>
              </a:r>
            </a:p>
            <a:p>
              <a:pPr marL="10885" defTabSz="783732">
                <a:defRPr/>
              </a:pPr>
              <a:r>
                <a:rPr lang="es-MX" sz="1029" b="1">
                  <a:solidFill>
                    <a:schemeClr val="accent1"/>
                  </a:solidFill>
                  <a:latin typeface="Calibri"/>
                  <a:cs typeface="Calibri"/>
                </a:rPr>
                <a:t>N° de beneficiados: 17.388</a:t>
              </a:r>
              <a:endParaRPr sz="1029">
                <a:solidFill>
                  <a:schemeClr val="accent1"/>
                </a:solidFill>
                <a:latin typeface="Calibri"/>
                <a:cs typeface="Calibri"/>
              </a:endParaRPr>
            </a:p>
          </p:txBody>
        </p:sp>
      </p:grpSp>
      <p:grpSp>
        <p:nvGrpSpPr>
          <p:cNvPr id="97" name="Grupo 96"/>
          <p:cNvGrpSpPr>
            <a:grpSpLocks/>
          </p:cNvGrpSpPr>
          <p:nvPr/>
        </p:nvGrpSpPr>
        <p:grpSpPr bwMode="auto">
          <a:xfrm>
            <a:off x="8186738" y="374650"/>
            <a:ext cx="2263775" cy="487363"/>
            <a:chOff x="9790899" y="675031"/>
            <a:chExt cx="2641600" cy="567142"/>
          </a:xfrm>
        </p:grpSpPr>
        <p:pic>
          <p:nvPicPr>
            <p:cNvPr id="16461" name="Imagen 9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790899" y="678048"/>
              <a:ext cx="2641600" cy="563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object 25"/>
            <p:cNvSpPr txBox="1"/>
            <p:nvPr/>
          </p:nvSpPr>
          <p:spPr>
            <a:xfrm>
              <a:off x="10481864" y="675031"/>
              <a:ext cx="1811700" cy="567142"/>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2</a:t>
              </a:r>
              <a:r>
                <a:rPr lang="es-MX" sz="1029" b="1">
                  <a:solidFill>
                    <a:schemeClr val="accent1"/>
                  </a:solidFill>
                  <a:latin typeface="Calibri"/>
                  <a:cs typeface="Calibri"/>
                </a:rPr>
                <a:t>52</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ES" sz="1029" b="1" spc="-26">
                  <a:solidFill>
                    <a:schemeClr val="accent1"/>
                  </a:solidFill>
                  <a:latin typeface="Calibri"/>
                  <a:cs typeface="Calibri"/>
                </a:rPr>
                <a:t>53</a:t>
              </a:r>
              <a:r>
                <a:rPr sz="1029" b="1">
                  <a:solidFill>
                    <a:schemeClr val="accent1"/>
                  </a:solidFill>
                  <a:latin typeface="Calibri"/>
                  <a:cs typeface="Calibri"/>
                </a:rPr>
                <a:t>.</a:t>
              </a:r>
              <a:r>
                <a:rPr lang="es-MX" sz="1029" b="1">
                  <a:solidFill>
                    <a:schemeClr val="accent1"/>
                  </a:solidFill>
                  <a:latin typeface="Calibri"/>
                  <a:cs typeface="Calibri"/>
                </a:rPr>
                <a:t>228</a:t>
              </a:r>
            </a:p>
            <a:p>
              <a:pPr marL="10885" defTabSz="783732">
                <a:defRPr/>
              </a:pPr>
              <a:r>
                <a:rPr lang="es-MX" sz="1029" b="1">
                  <a:solidFill>
                    <a:schemeClr val="accent1"/>
                  </a:solidFill>
                  <a:latin typeface="Calibri"/>
                  <a:cs typeface="Calibri"/>
                </a:rPr>
                <a:t>N° de beneficiados: 165.007</a:t>
              </a:r>
              <a:endParaRPr sz="1029">
                <a:solidFill>
                  <a:schemeClr val="accent1"/>
                </a:solidFill>
                <a:latin typeface="Calibri"/>
                <a:cs typeface="Calibri"/>
              </a:endParaRPr>
            </a:p>
          </p:txBody>
        </p:sp>
      </p:grpSp>
      <p:grpSp>
        <p:nvGrpSpPr>
          <p:cNvPr id="101" name="Grupo 100"/>
          <p:cNvGrpSpPr>
            <a:grpSpLocks/>
          </p:cNvGrpSpPr>
          <p:nvPr/>
        </p:nvGrpSpPr>
        <p:grpSpPr bwMode="auto">
          <a:xfrm>
            <a:off x="3516313" y="1765300"/>
            <a:ext cx="2241550" cy="571500"/>
            <a:chOff x="4286176" y="1973148"/>
            <a:chExt cx="2616200" cy="667004"/>
          </a:xfrm>
        </p:grpSpPr>
        <p:pic>
          <p:nvPicPr>
            <p:cNvPr id="16459" name="Imagen 10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286176" y="1973148"/>
              <a:ext cx="2616200" cy="667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 name="object 31"/>
            <p:cNvSpPr txBox="1"/>
            <p:nvPr/>
          </p:nvSpPr>
          <p:spPr>
            <a:xfrm>
              <a:off x="4964313" y="2015763"/>
              <a:ext cx="1734252" cy="566953"/>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18</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ES" sz="1029" b="1" spc="-26">
                  <a:solidFill>
                    <a:schemeClr val="accent1"/>
                  </a:solidFill>
                  <a:latin typeface="Calibri"/>
                  <a:cs typeface="Calibri"/>
                </a:rPr>
                <a:t>5</a:t>
              </a:r>
              <a:r>
                <a:rPr sz="1029" b="1">
                  <a:solidFill>
                    <a:schemeClr val="accent1"/>
                  </a:solidFill>
                  <a:latin typeface="Calibri"/>
                  <a:cs typeface="Calibri"/>
                </a:rPr>
                <a:t>.</a:t>
              </a:r>
              <a:r>
                <a:rPr lang="es-ES" sz="1029" b="1">
                  <a:solidFill>
                    <a:schemeClr val="accent1"/>
                  </a:solidFill>
                  <a:latin typeface="Calibri"/>
                  <a:cs typeface="Calibri"/>
                </a:rPr>
                <a:t>372</a:t>
              </a:r>
            </a:p>
            <a:p>
              <a:pPr marL="10885" defTabSz="783732">
                <a:defRPr/>
              </a:pPr>
              <a:r>
                <a:rPr lang="es-MX" sz="1029" b="1">
                  <a:solidFill>
                    <a:schemeClr val="accent1"/>
                  </a:solidFill>
                  <a:latin typeface="Calibri"/>
                  <a:cs typeface="Calibri"/>
                </a:rPr>
                <a:t>N° de beneficiados: 16.653</a:t>
              </a:r>
              <a:endParaRPr sz="1029">
                <a:solidFill>
                  <a:schemeClr val="accent1"/>
                </a:solidFill>
                <a:latin typeface="Calibri"/>
                <a:cs typeface="Calibri"/>
              </a:endParaRPr>
            </a:p>
          </p:txBody>
        </p:sp>
      </p:grpSp>
      <p:grpSp>
        <p:nvGrpSpPr>
          <p:cNvPr id="105" name="Grupo 104"/>
          <p:cNvGrpSpPr>
            <a:grpSpLocks/>
          </p:cNvGrpSpPr>
          <p:nvPr/>
        </p:nvGrpSpPr>
        <p:grpSpPr bwMode="auto">
          <a:xfrm>
            <a:off x="3289300" y="1179513"/>
            <a:ext cx="2189163" cy="511175"/>
            <a:chOff x="4038600" y="1376122"/>
            <a:chExt cx="2552700" cy="597065"/>
          </a:xfrm>
        </p:grpSpPr>
        <p:pic>
          <p:nvPicPr>
            <p:cNvPr id="16457" name="Imagen 10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038600" y="1412930"/>
              <a:ext cx="2552700" cy="55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 name="object 37"/>
            <p:cNvSpPr txBox="1"/>
            <p:nvPr/>
          </p:nvSpPr>
          <p:spPr>
            <a:xfrm>
              <a:off x="4629109" y="1376122"/>
              <a:ext cx="1797440" cy="597065"/>
            </a:xfrm>
            <a:prstGeom prst="rect">
              <a:avLst/>
            </a:prstGeom>
          </p:spPr>
          <p:txBody>
            <a:bodyPr lIns="0" tIns="10886" rIns="0" bIns="0">
              <a:spAutoFit/>
            </a:bodyPr>
            <a:lstStyle/>
            <a:p>
              <a:pPr marL="10885" defTabSz="783732">
                <a:spcBef>
                  <a:spcPts val="86"/>
                </a:spcBef>
                <a:tabLst>
                  <a:tab pos="301519" algn="l"/>
                  <a:tab pos="545347" algn="l"/>
                </a:tabLst>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lang="es-CL" sz="1029" b="1">
                  <a:solidFill>
                    <a:schemeClr val="accent1"/>
                  </a:solidFill>
                  <a:latin typeface="Calibri"/>
                  <a:cs typeface="Calibri"/>
                </a:rPr>
                <a:t>24</a:t>
              </a:r>
              <a:endParaRPr lang="es-CL" sz="1029">
                <a:solidFill>
                  <a:schemeClr val="accent1"/>
                </a:solidFill>
                <a:latin typeface="Calibri"/>
                <a:cs typeface="Calibri"/>
              </a:endParaRPr>
            </a:p>
            <a:p>
              <a:pPr marL="10885" defTabSz="783732">
                <a:spcBef>
                  <a:spcPts val="86"/>
                </a:spcBef>
                <a:tabLst>
                  <a:tab pos="301519" algn="l"/>
                  <a:tab pos="545347" algn="l"/>
                </a:tabLst>
                <a:defRPr/>
              </a:pPr>
              <a:r>
                <a:rPr lang="es-CL" sz="1029" b="1">
                  <a:solidFill>
                    <a:schemeClr val="accent1"/>
                  </a:solidFill>
                  <a:latin typeface="Calibri"/>
                  <a:cs typeface="Calibri"/>
                </a:rPr>
                <a:t>Nº</a:t>
              </a:r>
              <a:r>
                <a:rPr lang="es-CL" sz="1029" b="1" spc="-21">
                  <a:solidFill>
                    <a:schemeClr val="accent1"/>
                  </a:solidFill>
                  <a:latin typeface="Calibri"/>
                  <a:cs typeface="Calibri"/>
                </a:rPr>
                <a:t> </a:t>
              </a:r>
              <a:r>
                <a:rPr lang="es-CL" sz="1029" b="1">
                  <a:solidFill>
                    <a:schemeClr val="accent1"/>
                  </a:solidFill>
                  <a:latin typeface="Calibri"/>
                  <a:cs typeface="Calibri"/>
                </a:rPr>
                <a:t>de</a:t>
              </a:r>
              <a:r>
                <a:rPr lang="es-CL" sz="1029" b="1" spc="-21">
                  <a:solidFill>
                    <a:schemeClr val="accent1"/>
                  </a:solidFill>
                  <a:latin typeface="Calibri"/>
                  <a:cs typeface="Calibri"/>
                </a:rPr>
                <a:t> </a:t>
              </a:r>
              <a:r>
                <a:rPr lang="es-CL" sz="1029" b="1" spc="-4">
                  <a:solidFill>
                    <a:schemeClr val="accent1"/>
                  </a:solidFill>
                  <a:latin typeface="Calibri"/>
                  <a:cs typeface="Calibri"/>
                </a:rPr>
                <a:t>arranques:</a:t>
              </a:r>
              <a:r>
                <a:rPr lang="es-CL" sz="1029" b="1" spc="-26">
                  <a:solidFill>
                    <a:schemeClr val="accent1"/>
                  </a:solidFill>
                  <a:latin typeface="Calibri"/>
                  <a:cs typeface="Calibri"/>
                </a:rPr>
                <a:t> 3</a:t>
              </a:r>
              <a:r>
                <a:rPr lang="es-CL" sz="1029" b="1">
                  <a:solidFill>
                    <a:schemeClr val="accent1"/>
                  </a:solidFill>
                  <a:latin typeface="Calibri"/>
                  <a:cs typeface="Calibri"/>
                </a:rPr>
                <a:t>.776</a:t>
              </a:r>
            </a:p>
            <a:p>
              <a:pPr marL="10885" defTabSz="783732">
                <a:spcBef>
                  <a:spcPts val="86"/>
                </a:spcBef>
                <a:tabLst>
                  <a:tab pos="301519" algn="l"/>
                  <a:tab pos="545347" algn="l"/>
                </a:tabLst>
                <a:defRPr/>
              </a:pPr>
              <a:r>
                <a:rPr lang="es-MX" sz="1029" b="1">
                  <a:solidFill>
                    <a:schemeClr val="accent1"/>
                  </a:solidFill>
                  <a:latin typeface="Calibri"/>
                  <a:cs typeface="Calibri"/>
                </a:rPr>
                <a:t>N° de beneficiados:11.706</a:t>
              </a:r>
              <a:endParaRPr lang="es-CL" sz="1029">
                <a:solidFill>
                  <a:schemeClr val="accent1"/>
                </a:solidFill>
                <a:latin typeface="Calibri"/>
                <a:cs typeface="Calibri"/>
              </a:endParaRPr>
            </a:p>
          </p:txBody>
        </p:sp>
      </p:grpSp>
      <p:grpSp>
        <p:nvGrpSpPr>
          <p:cNvPr id="108" name="Grupo 107"/>
          <p:cNvGrpSpPr>
            <a:grpSpLocks/>
          </p:cNvGrpSpPr>
          <p:nvPr/>
        </p:nvGrpSpPr>
        <p:grpSpPr bwMode="auto">
          <a:xfrm>
            <a:off x="3325813" y="3255963"/>
            <a:ext cx="2176462" cy="506412"/>
            <a:chOff x="4080068" y="3858669"/>
            <a:chExt cx="2540000" cy="590093"/>
          </a:xfrm>
        </p:grpSpPr>
        <p:pic>
          <p:nvPicPr>
            <p:cNvPr id="16455" name="Imagen 10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080068" y="3858669"/>
              <a:ext cx="2540000" cy="58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 name="object 42"/>
            <p:cNvSpPr txBox="1"/>
            <p:nvPr/>
          </p:nvSpPr>
          <p:spPr>
            <a:xfrm>
              <a:off x="4648835" y="3880867"/>
              <a:ext cx="1734092" cy="567895"/>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4</a:t>
              </a:r>
              <a:r>
                <a:rPr lang="es-MX" sz="1029" b="1">
                  <a:solidFill>
                    <a:schemeClr val="accent1"/>
                  </a:solidFill>
                  <a:latin typeface="Calibri"/>
                  <a:cs typeface="Calibri"/>
                </a:rPr>
                <a:t>7</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ES" sz="1029" b="1" spc="-26">
                  <a:solidFill>
                    <a:schemeClr val="accent1"/>
                  </a:solidFill>
                  <a:latin typeface="Calibri"/>
                  <a:cs typeface="Calibri"/>
                </a:rPr>
                <a:t>6</a:t>
              </a:r>
              <a:r>
                <a:rPr sz="1029" b="1">
                  <a:solidFill>
                    <a:schemeClr val="accent1"/>
                  </a:solidFill>
                  <a:latin typeface="Calibri"/>
                  <a:cs typeface="Calibri"/>
                </a:rPr>
                <a:t>.</a:t>
              </a:r>
              <a:r>
                <a:rPr lang="es-MX" sz="1029" b="1">
                  <a:solidFill>
                    <a:schemeClr val="accent1"/>
                  </a:solidFill>
                  <a:latin typeface="Calibri"/>
                  <a:cs typeface="Calibri"/>
                </a:rPr>
                <a:t>729</a:t>
              </a:r>
            </a:p>
            <a:p>
              <a:pPr marL="10885" defTabSz="783732">
                <a:defRPr/>
              </a:pPr>
              <a:r>
                <a:rPr lang="es-MX" sz="1029" b="1">
                  <a:solidFill>
                    <a:schemeClr val="accent1"/>
                  </a:solidFill>
                  <a:latin typeface="Calibri"/>
                  <a:cs typeface="Calibri"/>
                </a:rPr>
                <a:t>N° de beneficiados: 20.860</a:t>
              </a:r>
              <a:endParaRPr sz="1029">
                <a:solidFill>
                  <a:schemeClr val="accent1"/>
                </a:solidFill>
                <a:latin typeface="Calibri"/>
                <a:cs typeface="Calibri"/>
              </a:endParaRPr>
            </a:p>
          </p:txBody>
        </p:sp>
      </p:grpSp>
      <p:grpSp>
        <p:nvGrpSpPr>
          <p:cNvPr id="112" name="Grupo 111"/>
          <p:cNvGrpSpPr>
            <a:grpSpLocks/>
          </p:cNvGrpSpPr>
          <p:nvPr/>
        </p:nvGrpSpPr>
        <p:grpSpPr bwMode="auto">
          <a:xfrm>
            <a:off x="2552700" y="4338638"/>
            <a:ext cx="2198688" cy="488950"/>
            <a:chOff x="3178584" y="5061586"/>
            <a:chExt cx="2565400" cy="570662"/>
          </a:xfrm>
        </p:grpSpPr>
        <p:pic>
          <p:nvPicPr>
            <p:cNvPr id="16453" name="Imagen 11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178584" y="5070544"/>
              <a:ext cx="2565400" cy="561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object 48"/>
            <p:cNvSpPr txBox="1"/>
            <p:nvPr/>
          </p:nvSpPr>
          <p:spPr>
            <a:xfrm>
              <a:off x="3780574" y="5061586"/>
              <a:ext cx="1811524" cy="566956"/>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2</a:t>
              </a:r>
              <a:r>
                <a:rPr lang="es-MX" sz="1029" b="1">
                  <a:solidFill>
                    <a:schemeClr val="accent1"/>
                  </a:solidFill>
                  <a:latin typeface="Calibri"/>
                  <a:cs typeface="Calibri"/>
                </a:rPr>
                <a:t>09</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26">
                  <a:solidFill>
                    <a:schemeClr val="accent1"/>
                  </a:solidFill>
                  <a:latin typeface="Calibri"/>
                  <a:cs typeface="Calibri"/>
                </a:rPr>
                <a:t> </a:t>
              </a:r>
              <a:r>
                <a:rPr lang="es-ES" sz="1029" b="1" spc="-26">
                  <a:solidFill>
                    <a:schemeClr val="accent1"/>
                  </a:solidFill>
                  <a:latin typeface="Calibri"/>
                  <a:cs typeface="Calibri"/>
                </a:rPr>
                <a:t>68</a:t>
              </a:r>
              <a:r>
                <a:rPr sz="1029" b="1">
                  <a:solidFill>
                    <a:schemeClr val="accent1"/>
                  </a:solidFill>
                  <a:latin typeface="Calibri"/>
                  <a:cs typeface="Calibri"/>
                </a:rPr>
                <a:t>.</a:t>
              </a:r>
              <a:r>
                <a:rPr lang="es-MX" sz="1029" b="1">
                  <a:solidFill>
                    <a:schemeClr val="accent1"/>
                  </a:solidFill>
                  <a:latin typeface="Calibri"/>
                  <a:cs typeface="Calibri"/>
                </a:rPr>
                <a:t>968</a:t>
              </a:r>
            </a:p>
            <a:p>
              <a:pPr marL="10885" defTabSz="783732">
                <a:defRPr/>
              </a:pPr>
              <a:r>
                <a:rPr lang="es-MX" sz="1029" b="1">
                  <a:solidFill>
                    <a:schemeClr val="accent1"/>
                  </a:solidFill>
                  <a:latin typeface="Calibri"/>
                  <a:cs typeface="Calibri"/>
                </a:rPr>
                <a:t>N° de beneficiados: 213.801</a:t>
              </a:r>
              <a:endParaRPr sz="1029">
                <a:solidFill>
                  <a:schemeClr val="accent1"/>
                </a:solidFill>
                <a:latin typeface="Calibri"/>
                <a:cs typeface="Calibri"/>
              </a:endParaRPr>
            </a:p>
          </p:txBody>
        </p:sp>
      </p:grpSp>
      <p:grpSp>
        <p:nvGrpSpPr>
          <p:cNvPr id="115" name="Grupo 114"/>
          <p:cNvGrpSpPr>
            <a:grpSpLocks/>
          </p:cNvGrpSpPr>
          <p:nvPr/>
        </p:nvGrpSpPr>
        <p:grpSpPr bwMode="auto">
          <a:xfrm>
            <a:off x="2644775" y="5408613"/>
            <a:ext cx="2155825" cy="495300"/>
            <a:chOff x="3295360" y="6249906"/>
            <a:chExt cx="2514600" cy="579226"/>
          </a:xfrm>
        </p:grpSpPr>
        <p:pic>
          <p:nvPicPr>
            <p:cNvPr id="16451" name="Imagen 115"/>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295360" y="6249906"/>
              <a:ext cx="2514600" cy="57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 name="object 54"/>
            <p:cNvSpPr txBox="1"/>
            <p:nvPr/>
          </p:nvSpPr>
          <p:spPr>
            <a:xfrm>
              <a:off x="3843461" y="6262901"/>
              <a:ext cx="1812809" cy="566231"/>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22</a:t>
              </a:r>
              <a:r>
                <a:rPr lang="es-MX" sz="1029" b="1">
                  <a:solidFill>
                    <a:schemeClr val="accent1"/>
                  </a:solidFill>
                  <a:latin typeface="Calibri"/>
                  <a:cs typeface="Calibri"/>
                </a:rPr>
                <a:t>3</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ES" sz="1029" b="1" spc="-26">
                  <a:solidFill>
                    <a:schemeClr val="accent1"/>
                  </a:solidFill>
                  <a:latin typeface="Calibri"/>
                  <a:cs typeface="Calibri"/>
                </a:rPr>
                <a:t>114</a:t>
              </a:r>
              <a:r>
                <a:rPr sz="1029" b="1">
                  <a:solidFill>
                    <a:schemeClr val="accent1"/>
                  </a:solidFill>
                  <a:latin typeface="Calibri"/>
                  <a:cs typeface="Calibri"/>
                </a:rPr>
                <a:t>.</a:t>
              </a:r>
              <a:r>
                <a:rPr lang="es-MX" sz="1029" b="1">
                  <a:solidFill>
                    <a:schemeClr val="accent1"/>
                  </a:solidFill>
                  <a:latin typeface="Calibri"/>
                  <a:cs typeface="Calibri"/>
                </a:rPr>
                <a:t>331</a:t>
              </a:r>
            </a:p>
            <a:p>
              <a:pPr marL="10885" defTabSz="783732">
                <a:defRPr/>
              </a:pPr>
              <a:r>
                <a:rPr lang="es-MX" sz="1029" b="1">
                  <a:solidFill>
                    <a:schemeClr val="accent1"/>
                  </a:solidFill>
                  <a:latin typeface="Calibri"/>
                  <a:cs typeface="Calibri"/>
                </a:rPr>
                <a:t>N° de beneficiados: 354.426</a:t>
              </a:r>
              <a:endParaRPr sz="1029">
                <a:solidFill>
                  <a:schemeClr val="accent1"/>
                </a:solidFill>
                <a:latin typeface="Calibri"/>
                <a:cs typeface="Calibri"/>
              </a:endParaRPr>
            </a:p>
          </p:txBody>
        </p:sp>
      </p:grpSp>
      <p:grpSp>
        <p:nvGrpSpPr>
          <p:cNvPr id="118" name="Grupo 117"/>
          <p:cNvGrpSpPr>
            <a:grpSpLocks/>
          </p:cNvGrpSpPr>
          <p:nvPr/>
        </p:nvGrpSpPr>
        <p:grpSpPr bwMode="auto">
          <a:xfrm>
            <a:off x="2647950" y="3813175"/>
            <a:ext cx="2297113" cy="493713"/>
            <a:chOff x="3301754" y="4458559"/>
            <a:chExt cx="2679700" cy="575174"/>
          </a:xfrm>
        </p:grpSpPr>
        <p:pic>
          <p:nvPicPr>
            <p:cNvPr id="16449" name="Imagen 118"/>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301754" y="4465815"/>
              <a:ext cx="2679700" cy="567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 name="object 60"/>
            <p:cNvSpPr txBox="1"/>
            <p:nvPr/>
          </p:nvSpPr>
          <p:spPr>
            <a:xfrm>
              <a:off x="4022144" y="4458559"/>
              <a:ext cx="1811158" cy="567776"/>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21</a:t>
              </a:r>
              <a:r>
                <a:rPr lang="es-MX" sz="1029" b="1">
                  <a:solidFill>
                    <a:schemeClr val="accent1"/>
                  </a:solidFill>
                  <a:latin typeface="Calibri"/>
                  <a:cs typeface="Calibri"/>
                </a:rPr>
                <a:t>5</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ES" sz="1029" b="1" spc="-26">
                  <a:solidFill>
                    <a:schemeClr val="accent1"/>
                  </a:solidFill>
                  <a:latin typeface="Calibri"/>
                  <a:cs typeface="Calibri"/>
                </a:rPr>
                <a:t>54</a:t>
              </a:r>
              <a:r>
                <a:rPr sz="1029" b="1">
                  <a:solidFill>
                    <a:schemeClr val="accent1"/>
                  </a:solidFill>
                  <a:latin typeface="Calibri"/>
                  <a:cs typeface="Calibri"/>
                </a:rPr>
                <a:t>.</a:t>
              </a:r>
              <a:r>
                <a:rPr lang="es-MX" sz="1029" b="1">
                  <a:solidFill>
                    <a:schemeClr val="accent1"/>
                  </a:solidFill>
                  <a:latin typeface="Calibri"/>
                  <a:cs typeface="Calibri"/>
                </a:rPr>
                <a:t>829</a:t>
              </a:r>
            </a:p>
            <a:p>
              <a:pPr marL="10885" defTabSz="783732">
                <a:defRPr/>
              </a:pPr>
              <a:r>
                <a:rPr lang="es-MX" sz="1029" b="1">
                  <a:solidFill>
                    <a:schemeClr val="accent1"/>
                  </a:solidFill>
                  <a:latin typeface="Calibri"/>
                  <a:cs typeface="Calibri"/>
                </a:rPr>
                <a:t>N° de beneficiados: 169.970</a:t>
              </a:r>
              <a:endParaRPr sz="1029">
                <a:solidFill>
                  <a:schemeClr val="accent1"/>
                </a:solidFill>
                <a:latin typeface="Calibri"/>
                <a:cs typeface="Calibri"/>
              </a:endParaRPr>
            </a:p>
          </p:txBody>
        </p:sp>
      </p:grpSp>
      <p:grpSp>
        <p:nvGrpSpPr>
          <p:cNvPr id="121" name="Grupo 120"/>
          <p:cNvGrpSpPr>
            <a:grpSpLocks/>
          </p:cNvGrpSpPr>
          <p:nvPr/>
        </p:nvGrpSpPr>
        <p:grpSpPr bwMode="auto">
          <a:xfrm>
            <a:off x="2713038" y="4884738"/>
            <a:ext cx="2187575" cy="487362"/>
            <a:chOff x="3365254" y="5658541"/>
            <a:chExt cx="2552700" cy="569773"/>
          </a:xfrm>
        </p:grpSpPr>
        <p:pic>
          <p:nvPicPr>
            <p:cNvPr id="16447" name="Imagen 121"/>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365254" y="5658541"/>
              <a:ext cx="2552700" cy="569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 name="object 66"/>
            <p:cNvSpPr txBox="1"/>
            <p:nvPr/>
          </p:nvSpPr>
          <p:spPr>
            <a:xfrm>
              <a:off x="3958044" y="5660396"/>
              <a:ext cx="1811713" cy="567918"/>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114</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MX" sz="1029" b="1" spc="-26">
                  <a:solidFill>
                    <a:schemeClr val="accent1"/>
                  </a:solidFill>
                  <a:latin typeface="Calibri"/>
                  <a:cs typeface="Calibri"/>
                </a:rPr>
                <a:t>71</a:t>
              </a:r>
              <a:r>
                <a:rPr sz="1029" b="1">
                  <a:solidFill>
                    <a:schemeClr val="accent1"/>
                  </a:solidFill>
                  <a:latin typeface="Calibri"/>
                  <a:cs typeface="Calibri"/>
                </a:rPr>
                <a:t>.</a:t>
              </a:r>
              <a:r>
                <a:rPr lang="es-MX" sz="1029" b="1">
                  <a:solidFill>
                    <a:schemeClr val="accent1"/>
                  </a:solidFill>
                  <a:latin typeface="Calibri"/>
                  <a:cs typeface="Calibri"/>
                </a:rPr>
                <a:t>698</a:t>
              </a:r>
            </a:p>
            <a:p>
              <a:pPr marL="10885" defTabSz="783732">
                <a:defRPr/>
              </a:pPr>
              <a:r>
                <a:rPr lang="es-MX" sz="1029" b="1">
                  <a:solidFill>
                    <a:schemeClr val="accent1"/>
                  </a:solidFill>
                  <a:latin typeface="Calibri"/>
                  <a:cs typeface="Calibri"/>
                </a:rPr>
                <a:t>N° de beneficiados: 222.264</a:t>
              </a:r>
              <a:endParaRPr sz="1029">
                <a:solidFill>
                  <a:schemeClr val="accent1"/>
                </a:solidFill>
                <a:latin typeface="Calibri"/>
                <a:cs typeface="Calibri"/>
              </a:endParaRPr>
            </a:p>
          </p:txBody>
        </p:sp>
      </p:grpSp>
      <p:grpSp>
        <p:nvGrpSpPr>
          <p:cNvPr id="124" name="Grupo 123"/>
          <p:cNvGrpSpPr>
            <a:grpSpLocks/>
          </p:cNvGrpSpPr>
          <p:nvPr/>
        </p:nvGrpSpPr>
        <p:grpSpPr bwMode="auto">
          <a:xfrm>
            <a:off x="2532063" y="5967413"/>
            <a:ext cx="2089150" cy="498475"/>
            <a:chOff x="3153961" y="6833423"/>
            <a:chExt cx="2438400" cy="582287"/>
          </a:xfrm>
        </p:grpSpPr>
        <p:pic>
          <p:nvPicPr>
            <p:cNvPr id="16445" name="Imagen 124"/>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153961" y="6833423"/>
              <a:ext cx="2438400" cy="58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 name="object 72"/>
            <p:cNvSpPr txBox="1"/>
            <p:nvPr/>
          </p:nvSpPr>
          <p:spPr>
            <a:xfrm>
              <a:off x="3630153" y="6840841"/>
              <a:ext cx="1810272" cy="567452"/>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30</a:t>
              </a:r>
              <a:r>
                <a:rPr lang="es-MX" sz="1029" b="1">
                  <a:solidFill>
                    <a:schemeClr val="accent1"/>
                  </a:solidFill>
                  <a:latin typeface="Calibri"/>
                  <a:cs typeface="Calibri"/>
                </a:rPr>
                <a:t>8</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ES" sz="1029" b="1" spc="-26">
                  <a:solidFill>
                    <a:schemeClr val="accent1"/>
                  </a:solidFill>
                  <a:latin typeface="Calibri"/>
                  <a:cs typeface="Calibri"/>
                </a:rPr>
                <a:t>119</a:t>
              </a:r>
              <a:r>
                <a:rPr sz="1029" b="1">
                  <a:solidFill>
                    <a:schemeClr val="accent1"/>
                  </a:solidFill>
                  <a:latin typeface="Calibri"/>
                  <a:cs typeface="Calibri"/>
                </a:rPr>
                <a:t>.</a:t>
              </a:r>
              <a:r>
                <a:rPr lang="es-MX" sz="1029" b="1">
                  <a:solidFill>
                    <a:schemeClr val="accent1"/>
                  </a:solidFill>
                  <a:latin typeface="Calibri"/>
                  <a:cs typeface="Calibri"/>
                </a:rPr>
                <a:t>1</a:t>
              </a:r>
              <a:r>
                <a:rPr lang="es-ES" sz="1029" b="1">
                  <a:solidFill>
                    <a:schemeClr val="accent1"/>
                  </a:solidFill>
                  <a:latin typeface="Calibri"/>
                  <a:cs typeface="Calibri"/>
                </a:rPr>
                <a:t>88</a:t>
              </a:r>
            </a:p>
            <a:p>
              <a:pPr marL="10885" defTabSz="783732">
                <a:defRPr/>
              </a:pPr>
              <a:r>
                <a:rPr lang="es-MX" sz="1029" b="1">
                  <a:solidFill>
                    <a:schemeClr val="accent1"/>
                  </a:solidFill>
                  <a:latin typeface="Calibri"/>
                  <a:cs typeface="Calibri"/>
                </a:rPr>
                <a:t>N° de beneficiados: 369.483</a:t>
              </a:r>
              <a:endParaRPr sz="1029">
                <a:solidFill>
                  <a:schemeClr val="accent1"/>
                </a:solidFill>
                <a:latin typeface="Calibri"/>
                <a:cs typeface="Calibri"/>
              </a:endParaRPr>
            </a:p>
          </p:txBody>
        </p:sp>
      </p:grpSp>
      <p:grpSp>
        <p:nvGrpSpPr>
          <p:cNvPr id="127" name="Grupo 126"/>
          <p:cNvGrpSpPr>
            <a:grpSpLocks/>
          </p:cNvGrpSpPr>
          <p:nvPr/>
        </p:nvGrpSpPr>
        <p:grpSpPr bwMode="auto">
          <a:xfrm>
            <a:off x="3967163" y="2455863"/>
            <a:ext cx="2189162" cy="736600"/>
            <a:chOff x="4789524" y="2767284"/>
            <a:chExt cx="2552700" cy="858243"/>
          </a:xfrm>
        </p:grpSpPr>
        <p:pic>
          <p:nvPicPr>
            <p:cNvPr id="16443" name="Imagen 127"/>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4789524" y="2767284"/>
              <a:ext cx="2552700" cy="85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44" name="object 79"/>
            <p:cNvSpPr txBox="1">
              <a:spLocks noChangeArrowheads="1"/>
            </p:cNvSpPr>
            <p:nvPr/>
          </p:nvSpPr>
          <p:spPr bwMode="auto">
            <a:xfrm>
              <a:off x="4946869" y="2850518"/>
              <a:ext cx="2369439" cy="66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9797" rIns="0" bIns="0">
              <a:spAutoFit/>
            </a:bodyPr>
            <a:lstStyle>
              <a:lvl1pPr marL="31750" indent="-22225" defTabSz="782638">
                <a:lnSpc>
                  <a:spcPct val="90000"/>
                </a:lnSpc>
                <a:spcBef>
                  <a:spcPts val="1000"/>
                </a:spcBef>
                <a:buFont typeface="Arial" panose="020B0604020202020204" pitchFamily="34" charset="0"/>
                <a:buChar char="•"/>
                <a:defRPr sz="2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742950" indent="-285750" defTabSz="782638">
                <a:lnSpc>
                  <a:spcPct val="90000"/>
                </a:lnSpc>
                <a:spcBef>
                  <a:spcPts val="500"/>
                </a:spcBef>
                <a:buFont typeface="Arial" panose="020B0604020202020204" pitchFamily="34" charset="0"/>
                <a:buChar char="•"/>
                <a:defRPr sz="24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defTabSz="782638">
                <a:lnSpc>
                  <a:spcPct val="90000"/>
                </a:lnSpc>
                <a:spcBef>
                  <a:spcPts val="500"/>
                </a:spcBef>
                <a:buFont typeface="Arial" panose="020B0604020202020204" pitchFamily="34" charset="0"/>
                <a:buChar char="•"/>
                <a:defRPr sz="20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defTabSz="782638">
                <a:lnSpc>
                  <a:spcPct val="90000"/>
                </a:lnSpc>
                <a:spcBef>
                  <a:spcPts val="500"/>
                </a:spcBef>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defTabSz="782638">
                <a:lnSpc>
                  <a:spcPct val="90000"/>
                </a:lnSpc>
                <a:spcBef>
                  <a:spcPts val="500"/>
                </a:spcBef>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6pPr>
              <a:lvl7pPr marL="29718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7pPr>
              <a:lvl8pPr marL="34290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8pPr>
              <a:lvl9pPr marL="38862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9pPr>
            </a:lstStyle>
            <a:p>
              <a:pPr>
                <a:lnSpc>
                  <a:spcPct val="102000"/>
                </a:lnSpc>
                <a:spcBef>
                  <a:spcPts val="75"/>
                </a:spcBef>
                <a:buFontTx/>
                <a:buNone/>
              </a:pPr>
              <a:r>
                <a:rPr lang="es-CL" altLang="es-CL" sz="1100" b="1">
                  <a:solidFill>
                    <a:srgbClr val="FFFFFF"/>
                  </a:solidFill>
                  <a:latin typeface="Calibri" panose="020F0502020204030204" pitchFamily="34" charset="0"/>
                  <a:cs typeface="Calibri" panose="020F0502020204030204" pitchFamily="34" charset="0"/>
                </a:rPr>
                <a:t>2.</a:t>
              </a:r>
              <a:r>
                <a:rPr lang="es-MX" altLang="es-CL" sz="1100" b="1">
                  <a:solidFill>
                    <a:srgbClr val="FFFFFF"/>
                  </a:solidFill>
                  <a:latin typeface="Calibri" panose="020F0502020204030204" pitchFamily="34" charset="0"/>
                  <a:cs typeface="Calibri" panose="020F0502020204030204" pitchFamily="34" charset="0"/>
                </a:rPr>
                <a:t>422</a:t>
              </a:r>
              <a:r>
                <a:rPr lang="es-CL" altLang="es-CL" sz="1100" b="1">
                  <a:solidFill>
                    <a:srgbClr val="FFFFFF"/>
                  </a:solidFill>
                  <a:latin typeface="Calibri" panose="020F0502020204030204" pitchFamily="34" charset="0"/>
                  <a:cs typeface="Calibri" panose="020F0502020204030204" pitchFamily="34" charset="0"/>
                </a:rPr>
                <a:t> </a:t>
              </a:r>
              <a:r>
                <a:rPr lang="es-ES" altLang="es-CL" sz="1100" b="1">
                  <a:solidFill>
                    <a:srgbClr val="FFFFFF"/>
                  </a:solidFill>
                  <a:latin typeface="Calibri" panose="020F0502020204030204" pitchFamily="34" charset="0"/>
                  <a:cs typeface="Calibri" panose="020F0502020204030204" pitchFamily="34" charset="0"/>
                </a:rPr>
                <a:t>s</a:t>
              </a:r>
              <a:r>
                <a:rPr lang="es-CL" altLang="es-CL" sz="1100" b="1">
                  <a:solidFill>
                    <a:srgbClr val="FFFFFF"/>
                  </a:solidFill>
                  <a:latin typeface="Calibri" panose="020F0502020204030204" pitchFamily="34" charset="0"/>
                  <a:cs typeface="Calibri" panose="020F0502020204030204" pitchFamily="34" charset="0"/>
                </a:rPr>
                <a:t>istemas a nivel na</a:t>
              </a:r>
              <a:r>
                <a:rPr lang="es-MX" altLang="es-CL" sz="1100" b="1">
                  <a:solidFill>
                    <a:srgbClr val="FFFFFF"/>
                  </a:solidFill>
                  <a:latin typeface="Calibri" panose="020F0502020204030204" pitchFamily="34" charset="0"/>
                  <a:cs typeface="Calibri" panose="020F0502020204030204" pitchFamily="34" charset="0"/>
                </a:rPr>
                <a:t>c</a:t>
              </a:r>
              <a:r>
                <a:rPr lang="es-CL" altLang="es-CL" sz="1100" b="1">
                  <a:solidFill>
                    <a:srgbClr val="FFFFFF"/>
                  </a:solidFill>
                  <a:latin typeface="Calibri" panose="020F0502020204030204" pitchFamily="34" charset="0"/>
                  <a:cs typeface="Calibri" panose="020F0502020204030204" pitchFamily="34" charset="0"/>
                </a:rPr>
                <a:t>ional  </a:t>
              </a:r>
              <a:r>
                <a:rPr lang="es-ES" altLang="es-CL" sz="1100" b="1">
                  <a:solidFill>
                    <a:srgbClr val="00FFFF"/>
                  </a:solidFill>
                  <a:latin typeface="Calibri" panose="020F0502020204030204" pitchFamily="34" charset="0"/>
                  <a:cs typeface="Calibri" panose="020F0502020204030204" pitchFamily="34" charset="0"/>
                </a:rPr>
                <a:t>731</a:t>
              </a:r>
              <a:r>
                <a:rPr lang="es-CL" altLang="es-CL" sz="1100" b="1">
                  <a:solidFill>
                    <a:srgbClr val="00FFFF"/>
                  </a:solidFill>
                  <a:latin typeface="Calibri" panose="020F0502020204030204" pitchFamily="34" charset="0"/>
                  <a:cs typeface="Calibri" panose="020F0502020204030204" pitchFamily="34" charset="0"/>
                </a:rPr>
                <a:t>.</a:t>
              </a:r>
              <a:r>
                <a:rPr lang="es-MX" altLang="es-CL" sz="1100" b="1">
                  <a:solidFill>
                    <a:srgbClr val="00FFFF"/>
                  </a:solidFill>
                  <a:latin typeface="Calibri" panose="020F0502020204030204" pitchFamily="34" charset="0"/>
                  <a:cs typeface="Calibri" panose="020F0502020204030204" pitchFamily="34" charset="0"/>
                </a:rPr>
                <a:t>864</a:t>
              </a:r>
              <a:r>
                <a:rPr lang="es-CL" altLang="es-CL" sz="1100" b="1">
                  <a:solidFill>
                    <a:srgbClr val="00FFFF"/>
                  </a:solidFill>
                  <a:latin typeface="Calibri" panose="020F0502020204030204" pitchFamily="34" charset="0"/>
                  <a:cs typeface="Calibri" panose="020F0502020204030204" pitchFamily="34" charset="0"/>
                </a:rPr>
                <a:t> </a:t>
              </a:r>
              <a:r>
                <a:rPr lang="es-ES" altLang="es-CL" sz="1100" b="1">
                  <a:solidFill>
                    <a:srgbClr val="00FFFF"/>
                  </a:solidFill>
                  <a:latin typeface="Calibri" panose="020F0502020204030204" pitchFamily="34" charset="0"/>
                  <a:cs typeface="Calibri" panose="020F0502020204030204" pitchFamily="34" charset="0"/>
                </a:rPr>
                <a:t>arranques</a:t>
              </a:r>
              <a:r>
                <a:rPr lang="es-CL" altLang="es-CL" sz="1100" b="1">
                  <a:solidFill>
                    <a:srgbClr val="00FFFF"/>
                  </a:solidFill>
                  <a:latin typeface="Calibri" panose="020F0502020204030204" pitchFamily="34" charset="0"/>
                  <a:cs typeface="Calibri" panose="020F0502020204030204" pitchFamily="34" charset="0"/>
                </a:rPr>
                <a:t>.</a:t>
              </a:r>
              <a:endParaRPr lang="es-MX" altLang="es-CL" sz="1100" b="1">
                <a:solidFill>
                  <a:srgbClr val="00FFFF"/>
                </a:solidFill>
                <a:latin typeface="Calibri" panose="020F0502020204030204" pitchFamily="34" charset="0"/>
                <a:cs typeface="Calibri" panose="020F0502020204030204" pitchFamily="34" charset="0"/>
              </a:endParaRPr>
            </a:p>
            <a:p>
              <a:pPr>
                <a:lnSpc>
                  <a:spcPct val="102000"/>
                </a:lnSpc>
                <a:spcBef>
                  <a:spcPts val="75"/>
                </a:spcBef>
                <a:buFontTx/>
                <a:buNone/>
              </a:pPr>
              <a:r>
                <a:rPr lang="es-MX" altLang="es-CL" sz="1100" b="1">
                  <a:solidFill>
                    <a:srgbClr val="00FFFF"/>
                  </a:solidFill>
                  <a:latin typeface="Calibri" panose="020F0502020204030204" pitchFamily="34" charset="0"/>
                  <a:cs typeface="Calibri" panose="020F0502020204030204" pitchFamily="34" charset="0"/>
                </a:rPr>
                <a:t>2.272.395 beneficiados.</a:t>
              </a:r>
              <a:endParaRPr lang="es-CL" altLang="es-CL" sz="1100" b="1">
                <a:solidFill>
                  <a:srgbClr val="00FFFF"/>
                </a:solidFill>
                <a:latin typeface="Calibri" panose="020F0502020204030204" pitchFamily="34" charset="0"/>
                <a:cs typeface="Calibri" panose="020F0502020204030204" pitchFamily="34" charset="0"/>
              </a:endParaRPr>
            </a:p>
          </p:txBody>
        </p:sp>
      </p:grpSp>
      <p:grpSp>
        <p:nvGrpSpPr>
          <p:cNvPr id="130" name="Grupo 129"/>
          <p:cNvGrpSpPr>
            <a:grpSpLocks/>
          </p:cNvGrpSpPr>
          <p:nvPr/>
        </p:nvGrpSpPr>
        <p:grpSpPr bwMode="auto">
          <a:xfrm>
            <a:off x="8199438" y="962025"/>
            <a:ext cx="2263775" cy="530225"/>
            <a:chOff x="9805502" y="1191729"/>
            <a:chExt cx="2641600" cy="618435"/>
          </a:xfrm>
        </p:grpSpPr>
        <p:pic>
          <p:nvPicPr>
            <p:cNvPr id="16441" name="Imagen 130"/>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9805502" y="1191729"/>
              <a:ext cx="2641600" cy="61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 name="object 80"/>
            <p:cNvSpPr txBox="1"/>
            <p:nvPr/>
          </p:nvSpPr>
          <p:spPr>
            <a:xfrm>
              <a:off x="10481647" y="1239871"/>
              <a:ext cx="1811700" cy="566590"/>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18</a:t>
              </a:r>
              <a:r>
                <a:rPr lang="es-MX" sz="1029" b="1">
                  <a:solidFill>
                    <a:schemeClr val="accent1"/>
                  </a:solidFill>
                  <a:latin typeface="Calibri"/>
                  <a:cs typeface="Calibri"/>
                </a:rPr>
                <a:t>9</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ES" sz="1029" b="1" spc="-26">
                  <a:solidFill>
                    <a:schemeClr val="accent1"/>
                  </a:solidFill>
                  <a:latin typeface="Calibri"/>
                  <a:cs typeface="Calibri"/>
                </a:rPr>
                <a:t>44</a:t>
              </a:r>
              <a:r>
                <a:rPr sz="1029" b="1">
                  <a:solidFill>
                    <a:schemeClr val="accent1"/>
                  </a:solidFill>
                  <a:latin typeface="Calibri"/>
                  <a:cs typeface="Calibri"/>
                </a:rPr>
                <a:t>.</a:t>
              </a:r>
              <a:r>
                <a:rPr lang="es-MX" sz="1029" b="1">
                  <a:solidFill>
                    <a:schemeClr val="accent1"/>
                  </a:solidFill>
                  <a:latin typeface="Calibri"/>
                  <a:cs typeface="Calibri"/>
                </a:rPr>
                <a:t>647</a:t>
              </a:r>
            </a:p>
            <a:p>
              <a:pPr marL="10885" defTabSz="783732">
                <a:defRPr/>
              </a:pPr>
              <a:r>
                <a:rPr lang="es-MX" sz="1029" b="1">
                  <a:solidFill>
                    <a:schemeClr val="accent1"/>
                  </a:solidFill>
                  <a:latin typeface="Calibri"/>
                  <a:cs typeface="Calibri"/>
                </a:rPr>
                <a:t>N° de beneficiados: 138.406</a:t>
              </a:r>
              <a:endParaRPr sz="1029">
                <a:solidFill>
                  <a:schemeClr val="accent1"/>
                </a:solidFill>
                <a:latin typeface="Calibri"/>
                <a:cs typeface="Calibri"/>
              </a:endParaRPr>
            </a:p>
          </p:txBody>
        </p:sp>
      </p:grpSp>
      <p:grpSp>
        <p:nvGrpSpPr>
          <p:cNvPr id="133" name="Grupo 132"/>
          <p:cNvGrpSpPr>
            <a:grpSpLocks/>
          </p:cNvGrpSpPr>
          <p:nvPr/>
        </p:nvGrpSpPr>
        <p:grpSpPr bwMode="auto">
          <a:xfrm>
            <a:off x="8269288" y="1524000"/>
            <a:ext cx="2166937" cy="515938"/>
            <a:chOff x="9848049" y="1824138"/>
            <a:chExt cx="2527300" cy="602979"/>
          </a:xfrm>
        </p:grpSpPr>
        <p:pic>
          <p:nvPicPr>
            <p:cNvPr id="16439" name="Imagen 133"/>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9848049" y="1824138"/>
              <a:ext cx="2527300" cy="595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 name="object 86"/>
            <p:cNvSpPr txBox="1"/>
            <p:nvPr/>
          </p:nvSpPr>
          <p:spPr>
            <a:xfrm>
              <a:off x="10420163" y="1859390"/>
              <a:ext cx="1810769" cy="567727"/>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lang="es-MX" sz="1029" b="1" spc="-17">
                  <a:solidFill>
                    <a:schemeClr val="accent1"/>
                  </a:solidFill>
                  <a:latin typeface="Calibri"/>
                  <a:cs typeface="Calibri"/>
                </a:rPr>
                <a:t>307</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ES" sz="1029" b="1" spc="-26">
                  <a:solidFill>
                    <a:schemeClr val="accent1"/>
                  </a:solidFill>
                  <a:latin typeface="Calibri"/>
                  <a:cs typeface="Calibri"/>
                </a:rPr>
                <a:t>67</a:t>
              </a:r>
              <a:r>
                <a:rPr sz="1029" b="1">
                  <a:solidFill>
                    <a:schemeClr val="accent1"/>
                  </a:solidFill>
                  <a:latin typeface="Calibri"/>
                  <a:cs typeface="Calibri"/>
                </a:rPr>
                <a:t>.</a:t>
              </a:r>
              <a:r>
                <a:rPr lang="es-MX" sz="1029" b="1">
                  <a:solidFill>
                    <a:schemeClr val="accent1"/>
                  </a:solidFill>
                  <a:latin typeface="Calibri"/>
                  <a:cs typeface="Calibri"/>
                </a:rPr>
                <a:t>416</a:t>
              </a:r>
            </a:p>
            <a:p>
              <a:pPr marL="10885" defTabSz="783732">
                <a:defRPr/>
              </a:pPr>
              <a:r>
                <a:rPr lang="es-MX" sz="1029" b="1">
                  <a:solidFill>
                    <a:schemeClr val="accent1"/>
                  </a:solidFill>
                  <a:latin typeface="Calibri"/>
                  <a:cs typeface="Calibri"/>
                </a:rPr>
                <a:t>N° de beneficiados: 208.990</a:t>
              </a:r>
              <a:endParaRPr sz="1029">
                <a:solidFill>
                  <a:schemeClr val="accent1"/>
                </a:solidFill>
                <a:latin typeface="Calibri"/>
                <a:cs typeface="Calibri"/>
              </a:endParaRPr>
            </a:p>
          </p:txBody>
        </p:sp>
      </p:grpSp>
      <p:grpSp>
        <p:nvGrpSpPr>
          <p:cNvPr id="136" name="Grupo 135"/>
          <p:cNvGrpSpPr>
            <a:grpSpLocks/>
          </p:cNvGrpSpPr>
          <p:nvPr/>
        </p:nvGrpSpPr>
        <p:grpSpPr bwMode="auto">
          <a:xfrm>
            <a:off x="7969250" y="1966913"/>
            <a:ext cx="2144713" cy="850900"/>
            <a:chOff x="9498111" y="2216079"/>
            <a:chExt cx="2501900" cy="991493"/>
          </a:xfrm>
        </p:grpSpPr>
        <p:pic>
          <p:nvPicPr>
            <p:cNvPr id="16437" name="Imagen 136"/>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9498111" y="2216079"/>
              <a:ext cx="2501900" cy="80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 name="object 92"/>
            <p:cNvSpPr txBox="1"/>
            <p:nvPr/>
          </p:nvSpPr>
          <p:spPr>
            <a:xfrm>
              <a:off x="10042566" y="2456553"/>
              <a:ext cx="1811146" cy="751019"/>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1</a:t>
              </a:r>
              <a:r>
                <a:rPr lang="es-MX" sz="1029" b="1">
                  <a:solidFill>
                    <a:schemeClr val="accent1"/>
                  </a:solidFill>
                  <a:latin typeface="Calibri"/>
                  <a:cs typeface="Calibri"/>
                </a:rPr>
                <a:t>54</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ES" sz="1029" b="1" spc="-26">
                  <a:solidFill>
                    <a:schemeClr val="accent1"/>
                  </a:solidFill>
                  <a:latin typeface="Calibri"/>
                  <a:cs typeface="Calibri"/>
                </a:rPr>
                <a:t>37</a:t>
              </a:r>
              <a:r>
                <a:rPr sz="1029" b="1">
                  <a:solidFill>
                    <a:schemeClr val="accent1"/>
                  </a:solidFill>
                  <a:latin typeface="Calibri"/>
                  <a:cs typeface="Calibri"/>
                </a:rPr>
                <a:t>.</a:t>
              </a:r>
              <a:r>
                <a:rPr lang="es-MX" sz="1029" b="1">
                  <a:solidFill>
                    <a:schemeClr val="accent1"/>
                  </a:solidFill>
                  <a:latin typeface="Calibri"/>
                  <a:cs typeface="Calibri"/>
                </a:rPr>
                <a:t>746</a:t>
              </a:r>
            </a:p>
            <a:p>
              <a:pPr marL="10885" defTabSz="783732">
                <a:defRPr/>
              </a:pPr>
              <a:r>
                <a:rPr lang="es-MX" sz="1029" b="1">
                  <a:solidFill>
                    <a:schemeClr val="accent1"/>
                  </a:solidFill>
                  <a:latin typeface="Calibri"/>
                  <a:cs typeface="Calibri"/>
                </a:rPr>
                <a:t>N° de beneficiados: 117.446</a:t>
              </a:r>
            </a:p>
            <a:p>
              <a:pPr marL="10885" defTabSz="783732">
                <a:defRPr/>
              </a:pPr>
              <a:endParaRPr sz="1029">
                <a:solidFill>
                  <a:schemeClr val="accent1"/>
                </a:solidFill>
                <a:latin typeface="Calibri"/>
                <a:cs typeface="Calibri"/>
              </a:endParaRPr>
            </a:p>
          </p:txBody>
        </p:sp>
      </p:grpSp>
      <p:grpSp>
        <p:nvGrpSpPr>
          <p:cNvPr id="139" name="Grupo 138"/>
          <p:cNvGrpSpPr>
            <a:grpSpLocks/>
          </p:cNvGrpSpPr>
          <p:nvPr/>
        </p:nvGrpSpPr>
        <p:grpSpPr bwMode="auto">
          <a:xfrm>
            <a:off x="7945438" y="2641600"/>
            <a:ext cx="2274887" cy="611188"/>
            <a:chOff x="9468928" y="2903411"/>
            <a:chExt cx="2654300" cy="714027"/>
          </a:xfrm>
        </p:grpSpPr>
        <p:pic>
          <p:nvPicPr>
            <p:cNvPr id="16435" name="Imagen 139"/>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9468928" y="2903411"/>
              <a:ext cx="2654300" cy="714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 name="object 98"/>
            <p:cNvSpPr txBox="1"/>
            <p:nvPr/>
          </p:nvSpPr>
          <p:spPr>
            <a:xfrm>
              <a:off x="10159824" y="3038798"/>
              <a:ext cx="1811518" cy="567512"/>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2</a:t>
              </a:r>
              <a:r>
                <a:rPr lang="es-MX" sz="1029" b="1">
                  <a:solidFill>
                    <a:schemeClr val="accent1"/>
                  </a:solidFill>
                  <a:latin typeface="Calibri"/>
                  <a:cs typeface="Calibri"/>
                </a:rPr>
                <a:t>72</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ES" sz="1029" b="1" spc="-26">
                  <a:solidFill>
                    <a:schemeClr val="accent1"/>
                  </a:solidFill>
                  <a:latin typeface="Calibri"/>
                  <a:cs typeface="Calibri"/>
                </a:rPr>
                <a:t>67</a:t>
              </a:r>
              <a:r>
                <a:rPr sz="1029" b="1">
                  <a:solidFill>
                    <a:schemeClr val="accent1"/>
                  </a:solidFill>
                  <a:latin typeface="Calibri"/>
                  <a:cs typeface="Calibri"/>
                </a:rPr>
                <a:t>.</a:t>
              </a:r>
              <a:r>
                <a:rPr lang="es-MX" sz="1029" b="1">
                  <a:solidFill>
                    <a:schemeClr val="accent1"/>
                  </a:solidFill>
                  <a:latin typeface="Calibri"/>
                  <a:cs typeface="Calibri"/>
                </a:rPr>
                <a:t>996</a:t>
              </a:r>
            </a:p>
            <a:p>
              <a:pPr marL="10885" defTabSz="783732">
                <a:defRPr/>
              </a:pPr>
              <a:r>
                <a:rPr lang="es-MX" sz="1029" b="1">
                  <a:solidFill>
                    <a:schemeClr val="accent1"/>
                  </a:solidFill>
                  <a:latin typeface="Calibri"/>
                  <a:cs typeface="Calibri"/>
                </a:rPr>
                <a:t>N° de beneficiados: 213.971</a:t>
              </a:r>
              <a:endParaRPr sz="1029">
                <a:solidFill>
                  <a:schemeClr val="accent1"/>
                </a:solidFill>
                <a:latin typeface="Calibri"/>
                <a:cs typeface="Calibri"/>
              </a:endParaRPr>
            </a:p>
          </p:txBody>
        </p:sp>
      </p:grpSp>
      <p:grpSp>
        <p:nvGrpSpPr>
          <p:cNvPr id="142" name="Grupo 141"/>
          <p:cNvGrpSpPr>
            <a:grpSpLocks/>
          </p:cNvGrpSpPr>
          <p:nvPr/>
        </p:nvGrpSpPr>
        <p:grpSpPr bwMode="auto">
          <a:xfrm>
            <a:off x="7918450" y="3338513"/>
            <a:ext cx="2220913" cy="539750"/>
            <a:chOff x="9675042" y="3579242"/>
            <a:chExt cx="2590800" cy="629507"/>
          </a:xfrm>
        </p:grpSpPr>
        <p:pic>
          <p:nvPicPr>
            <p:cNvPr id="16433" name="Imagen 142"/>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9675042" y="3579242"/>
              <a:ext cx="2590800" cy="62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 name="object 104"/>
            <p:cNvSpPr txBox="1"/>
            <p:nvPr/>
          </p:nvSpPr>
          <p:spPr>
            <a:xfrm>
              <a:off x="10315797" y="3603311"/>
              <a:ext cx="1735225" cy="568408"/>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4</a:t>
              </a:r>
              <a:r>
                <a:rPr lang="es-MX" sz="1029" b="1">
                  <a:solidFill>
                    <a:schemeClr val="accent1"/>
                  </a:solidFill>
                  <a:latin typeface="Calibri"/>
                  <a:cs typeface="Calibri"/>
                </a:rPr>
                <a:t>7</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ES" sz="1029" b="1" spc="-26">
                  <a:solidFill>
                    <a:schemeClr val="accent1"/>
                  </a:solidFill>
                  <a:latin typeface="Calibri"/>
                  <a:cs typeface="Calibri"/>
                </a:rPr>
                <a:t>9</a:t>
              </a:r>
              <a:r>
                <a:rPr sz="1029" b="1">
                  <a:solidFill>
                    <a:schemeClr val="accent1"/>
                  </a:solidFill>
                  <a:latin typeface="Calibri"/>
                  <a:cs typeface="Calibri"/>
                </a:rPr>
                <a:t>.</a:t>
              </a:r>
              <a:r>
                <a:rPr lang="es-MX" sz="1029" b="1">
                  <a:solidFill>
                    <a:schemeClr val="accent1"/>
                  </a:solidFill>
                  <a:latin typeface="Calibri"/>
                  <a:cs typeface="Calibri"/>
                </a:rPr>
                <a:t>301</a:t>
              </a:r>
            </a:p>
            <a:p>
              <a:pPr marL="10885" defTabSz="783732">
                <a:defRPr/>
              </a:pPr>
              <a:r>
                <a:rPr lang="es-MX" sz="1029" b="1">
                  <a:solidFill>
                    <a:schemeClr val="accent1"/>
                  </a:solidFill>
                  <a:latin typeface="Calibri"/>
                  <a:cs typeface="Calibri"/>
                </a:rPr>
                <a:t>N° de beneficiados: 28.833</a:t>
              </a:r>
              <a:endParaRPr sz="1029">
                <a:solidFill>
                  <a:schemeClr val="accent1"/>
                </a:solidFill>
                <a:latin typeface="Calibri"/>
                <a:cs typeface="Calibri"/>
              </a:endParaRPr>
            </a:p>
          </p:txBody>
        </p:sp>
      </p:grpSp>
      <p:grpSp>
        <p:nvGrpSpPr>
          <p:cNvPr id="145" name="Grupo 144"/>
          <p:cNvGrpSpPr>
            <a:grpSpLocks/>
          </p:cNvGrpSpPr>
          <p:nvPr/>
        </p:nvGrpSpPr>
        <p:grpSpPr bwMode="auto">
          <a:xfrm>
            <a:off x="7720013" y="4360863"/>
            <a:ext cx="2232025" cy="504825"/>
            <a:chOff x="9207501" y="5087082"/>
            <a:chExt cx="2603500" cy="590311"/>
          </a:xfrm>
        </p:grpSpPr>
        <p:pic>
          <p:nvPicPr>
            <p:cNvPr id="16431" name="Imagen 145"/>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9207501" y="5087082"/>
              <a:ext cx="2603500" cy="590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 name="object 109"/>
            <p:cNvSpPr txBox="1"/>
            <p:nvPr/>
          </p:nvSpPr>
          <p:spPr>
            <a:xfrm>
              <a:off x="9840785" y="5094507"/>
              <a:ext cx="1657277" cy="568035"/>
            </a:xfrm>
            <a:prstGeom prst="rect">
              <a:avLst/>
            </a:prstGeom>
          </p:spPr>
          <p:txBody>
            <a:bodyPr lIns="0" tIns="10886" rIns="0" bIns="0">
              <a:spAutoFit/>
            </a:bodyPr>
            <a:lstStyle/>
            <a:p>
              <a:pPr marL="10885" defTabSz="783732">
                <a:spcBef>
                  <a:spcPts val="86"/>
                </a:spcBef>
                <a:defRPr/>
              </a:pPr>
              <a:r>
                <a:rPr sz="1029" b="1">
                  <a:solidFill>
                    <a:schemeClr val="accent1"/>
                  </a:solidFill>
                  <a:latin typeface="Calibri"/>
                  <a:cs typeface="Calibri"/>
                </a:rPr>
                <a:t>Nº</a:t>
              </a:r>
              <a:r>
                <a:rPr sz="1029" b="1" spc="-13">
                  <a:solidFill>
                    <a:schemeClr val="accent1"/>
                  </a:solidFill>
                  <a:latin typeface="Calibri"/>
                  <a:cs typeface="Calibri"/>
                </a:rPr>
                <a:t> </a:t>
              </a:r>
              <a:r>
                <a:rPr sz="1029" b="1">
                  <a:solidFill>
                    <a:schemeClr val="accent1"/>
                  </a:solidFill>
                  <a:latin typeface="Calibri"/>
                  <a:cs typeface="Calibri"/>
                </a:rPr>
                <a:t>de</a:t>
              </a:r>
              <a:r>
                <a:rPr sz="1029" b="1" spc="-13">
                  <a:solidFill>
                    <a:schemeClr val="accent1"/>
                  </a:solidFill>
                  <a:latin typeface="Calibri"/>
                  <a:cs typeface="Calibri"/>
                </a:rPr>
                <a:t> </a:t>
              </a:r>
              <a:r>
                <a:rPr sz="1029" b="1" spc="-9">
                  <a:solidFill>
                    <a:schemeClr val="accent1"/>
                  </a:solidFill>
                  <a:latin typeface="Calibri"/>
                  <a:cs typeface="Calibri"/>
                </a:rPr>
                <a:t>sistemas:</a:t>
              </a:r>
              <a:r>
                <a:rPr sz="1029" b="1" spc="-17">
                  <a:solidFill>
                    <a:schemeClr val="accent1"/>
                  </a:solidFill>
                  <a:latin typeface="Calibri"/>
                  <a:cs typeface="Calibri"/>
                </a:rPr>
                <a:t> </a:t>
              </a:r>
              <a:r>
                <a:rPr sz="1029" b="1">
                  <a:solidFill>
                    <a:schemeClr val="accent1"/>
                  </a:solidFill>
                  <a:latin typeface="Calibri"/>
                  <a:cs typeface="Calibri"/>
                </a:rPr>
                <a:t>11</a:t>
              </a:r>
              <a:endParaRPr sz="1029">
                <a:solidFill>
                  <a:schemeClr val="accent1"/>
                </a:solidFill>
                <a:latin typeface="Calibri"/>
                <a:cs typeface="Calibri"/>
              </a:endParaRPr>
            </a:p>
            <a:p>
              <a:pPr marL="10885" defTabSz="783732">
                <a:defRPr/>
              </a:pPr>
              <a:r>
                <a:rPr sz="1029" b="1">
                  <a:solidFill>
                    <a:schemeClr val="accent1"/>
                  </a:solidFill>
                  <a:latin typeface="Calibri"/>
                  <a:cs typeface="Calibri"/>
                </a:rPr>
                <a:t>Nº</a:t>
              </a:r>
              <a:r>
                <a:rPr sz="1029" b="1" spc="-21">
                  <a:solidFill>
                    <a:schemeClr val="accent1"/>
                  </a:solidFill>
                  <a:latin typeface="Calibri"/>
                  <a:cs typeface="Calibri"/>
                </a:rPr>
                <a:t> </a:t>
              </a:r>
              <a:r>
                <a:rPr sz="1029" b="1">
                  <a:solidFill>
                    <a:schemeClr val="accent1"/>
                  </a:solidFill>
                  <a:latin typeface="Calibri"/>
                  <a:cs typeface="Calibri"/>
                </a:rPr>
                <a:t>de</a:t>
              </a:r>
              <a:r>
                <a:rPr sz="1029" b="1" spc="-21">
                  <a:solidFill>
                    <a:schemeClr val="accent1"/>
                  </a:solidFill>
                  <a:latin typeface="Calibri"/>
                  <a:cs typeface="Calibri"/>
                </a:rPr>
                <a:t> </a:t>
              </a:r>
              <a:r>
                <a:rPr lang="es-ES" sz="1029" b="1" spc="-4">
                  <a:solidFill>
                    <a:schemeClr val="accent1"/>
                  </a:solidFill>
                  <a:latin typeface="Calibri"/>
                  <a:cs typeface="Calibri"/>
                </a:rPr>
                <a:t>arranques</a:t>
              </a:r>
              <a:r>
                <a:rPr sz="1029" b="1" spc="-4">
                  <a:solidFill>
                    <a:schemeClr val="accent1"/>
                  </a:solidFill>
                  <a:latin typeface="Calibri"/>
                  <a:cs typeface="Calibri"/>
                </a:rPr>
                <a:t>:</a:t>
              </a:r>
              <a:r>
                <a:rPr sz="1029" b="1" spc="-26">
                  <a:solidFill>
                    <a:schemeClr val="accent1"/>
                  </a:solidFill>
                  <a:latin typeface="Calibri"/>
                  <a:cs typeface="Calibri"/>
                </a:rPr>
                <a:t> </a:t>
              </a:r>
              <a:r>
                <a:rPr lang="es-ES" sz="1029" b="1" spc="-26">
                  <a:solidFill>
                    <a:schemeClr val="accent1"/>
                  </a:solidFill>
                  <a:latin typeface="Calibri"/>
                  <a:cs typeface="Calibri"/>
                </a:rPr>
                <a:t>1</a:t>
              </a:r>
              <a:r>
                <a:rPr sz="1029" b="1">
                  <a:solidFill>
                    <a:schemeClr val="accent1"/>
                  </a:solidFill>
                  <a:latin typeface="Calibri"/>
                  <a:cs typeface="Calibri"/>
                </a:rPr>
                <a:t>.</a:t>
              </a:r>
              <a:r>
                <a:rPr lang="es-ES" sz="1029" b="1">
                  <a:solidFill>
                    <a:schemeClr val="accent1"/>
                  </a:solidFill>
                  <a:latin typeface="Calibri"/>
                  <a:cs typeface="Calibri"/>
                </a:rPr>
                <a:t>030</a:t>
              </a:r>
            </a:p>
            <a:p>
              <a:pPr marL="10885" defTabSz="783732">
                <a:defRPr/>
              </a:pPr>
              <a:r>
                <a:rPr lang="es-MX" sz="1029" b="1">
                  <a:solidFill>
                    <a:schemeClr val="accent1"/>
                  </a:solidFill>
                  <a:latin typeface="Calibri"/>
                  <a:cs typeface="Calibri"/>
                </a:rPr>
                <a:t>N° de beneficiados: 3.193</a:t>
              </a:r>
              <a:endParaRPr sz="1029">
                <a:solidFill>
                  <a:schemeClr val="accent1"/>
                </a:solidFill>
                <a:latin typeface="Calibri"/>
                <a:cs typeface="Calibri"/>
              </a:endParaRPr>
            </a:p>
          </p:txBody>
        </p:sp>
      </p:grpSp>
      <p:grpSp>
        <p:nvGrpSpPr>
          <p:cNvPr id="148" name="Grupo 147"/>
          <p:cNvGrpSpPr>
            <a:grpSpLocks/>
          </p:cNvGrpSpPr>
          <p:nvPr/>
        </p:nvGrpSpPr>
        <p:grpSpPr bwMode="auto">
          <a:xfrm>
            <a:off x="9431338" y="4889500"/>
            <a:ext cx="2371725" cy="509588"/>
            <a:chOff x="4789524" y="2767284"/>
            <a:chExt cx="2552700" cy="858243"/>
          </a:xfrm>
        </p:grpSpPr>
        <p:pic>
          <p:nvPicPr>
            <p:cNvPr id="16429" name="Imagen 148"/>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4789524" y="2767284"/>
              <a:ext cx="2552700" cy="85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30" name="object 79"/>
            <p:cNvSpPr txBox="1">
              <a:spLocks noChangeArrowheads="1"/>
            </p:cNvSpPr>
            <p:nvPr/>
          </p:nvSpPr>
          <p:spPr bwMode="auto">
            <a:xfrm>
              <a:off x="4946718" y="2850168"/>
              <a:ext cx="2369876" cy="451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9797" rIns="0" bIns="0">
              <a:spAutoFit/>
            </a:bodyPr>
            <a:lstStyle>
              <a:lvl1pPr marL="31750" indent="-22225" defTabSz="782638">
                <a:lnSpc>
                  <a:spcPct val="90000"/>
                </a:lnSpc>
                <a:spcBef>
                  <a:spcPts val="1000"/>
                </a:spcBef>
                <a:buFont typeface="Arial" panose="020B0604020202020204" pitchFamily="34" charset="0"/>
                <a:buChar char="•"/>
                <a:defRPr sz="2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742950" indent="-285750" defTabSz="782638">
                <a:lnSpc>
                  <a:spcPct val="90000"/>
                </a:lnSpc>
                <a:spcBef>
                  <a:spcPts val="500"/>
                </a:spcBef>
                <a:buFont typeface="Arial" panose="020B0604020202020204" pitchFamily="34" charset="0"/>
                <a:buChar char="•"/>
                <a:defRPr sz="24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defTabSz="782638">
                <a:lnSpc>
                  <a:spcPct val="90000"/>
                </a:lnSpc>
                <a:spcBef>
                  <a:spcPts val="500"/>
                </a:spcBef>
                <a:buFont typeface="Arial" panose="020B0604020202020204" pitchFamily="34" charset="0"/>
                <a:buChar char="•"/>
                <a:defRPr sz="20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defTabSz="782638">
                <a:lnSpc>
                  <a:spcPct val="90000"/>
                </a:lnSpc>
                <a:spcBef>
                  <a:spcPts val="500"/>
                </a:spcBef>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defTabSz="782638">
                <a:lnSpc>
                  <a:spcPct val="90000"/>
                </a:lnSpc>
                <a:spcBef>
                  <a:spcPts val="500"/>
                </a:spcBef>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6pPr>
              <a:lvl7pPr marL="29718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7pPr>
              <a:lvl8pPr marL="34290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8pPr>
              <a:lvl9pPr marL="38862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9pPr>
            </a:lstStyle>
            <a:p>
              <a:pPr>
                <a:lnSpc>
                  <a:spcPct val="102000"/>
                </a:lnSpc>
                <a:spcBef>
                  <a:spcPts val="75"/>
                </a:spcBef>
                <a:buFontTx/>
                <a:buNone/>
              </a:pPr>
              <a:r>
                <a:rPr lang="es-MX" altLang="es-CL" sz="1100" b="1">
                  <a:solidFill>
                    <a:srgbClr val="FFFFFF"/>
                  </a:solidFill>
                  <a:latin typeface="Calibri" panose="020F0502020204030204" pitchFamily="34" charset="0"/>
                  <a:cs typeface="Calibri" panose="020F0502020204030204" pitchFamily="34" charset="0"/>
                </a:rPr>
                <a:t>1</a:t>
              </a:r>
              <a:r>
                <a:rPr lang="es-CL" altLang="es-CL" sz="1100" b="1">
                  <a:solidFill>
                    <a:srgbClr val="FFFFFF"/>
                  </a:solidFill>
                  <a:latin typeface="Calibri" panose="020F0502020204030204" pitchFamily="34" charset="0"/>
                  <a:cs typeface="Calibri" panose="020F0502020204030204" pitchFamily="34" charset="0"/>
                </a:rPr>
                <a:t>.</a:t>
              </a:r>
              <a:r>
                <a:rPr lang="es-MX" altLang="es-CL" sz="1100" b="1">
                  <a:solidFill>
                    <a:srgbClr val="FFFFFF"/>
                  </a:solidFill>
                  <a:latin typeface="Calibri" panose="020F0502020204030204" pitchFamily="34" charset="0"/>
                  <a:cs typeface="Calibri" panose="020F0502020204030204" pitchFamily="34" charset="0"/>
                </a:rPr>
                <a:t>800</a:t>
              </a:r>
              <a:r>
                <a:rPr lang="es-CL" altLang="es-CL" sz="1100" b="1">
                  <a:solidFill>
                    <a:srgbClr val="FFFFFF"/>
                  </a:solidFill>
                  <a:latin typeface="Calibri" panose="020F0502020204030204" pitchFamily="34" charset="0"/>
                  <a:cs typeface="Calibri" panose="020F0502020204030204" pitchFamily="34" charset="0"/>
                </a:rPr>
                <a:t> </a:t>
              </a:r>
              <a:r>
                <a:rPr lang="es-MX" altLang="es-CL" sz="1100" b="1">
                  <a:solidFill>
                    <a:srgbClr val="FFFFFF"/>
                  </a:solidFill>
                  <a:latin typeface="Calibri" panose="020F0502020204030204" pitchFamily="34" charset="0"/>
                  <a:cs typeface="Calibri" panose="020F0502020204030204" pitchFamily="34" charset="0"/>
                </a:rPr>
                <a:t>localidades Concentradas</a:t>
              </a:r>
            </a:p>
            <a:p>
              <a:pPr>
                <a:lnSpc>
                  <a:spcPct val="102000"/>
                </a:lnSpc>
                <a:spcBef>
                  <a:spcPts val="75"/>
                </a:spcBef>
                <a:buFontTx/>
                <a:buNone/>
              </a:pPr>
              <a:r>
                <a:rPr lang="es-MX" altLang="es-CL" sz="1100" b="1">
                  <a:solidFill>
                    <a:srgbClr val="00FFFF"/>
                  </a:solidFill>
                  <a:latin typeface="Calibri" panose="020F0502020204030204" pitchFamily="34" charset="0"/>
                  <a:cs typeface="Calibri" panose="020F0502020204030204" pitchFamily="34" charset="0"/>
                </a:rPr>
                <a:t>1.965.592 beneficiados.</a:t>
              </a:r>
              <a:endParaRPr lang="es-CL" altLang="es-CL" sz="1100" b="1">
                <a:solidFill>
                  <a:srgbClr val="00FFFF"/>
                </a:solidFill>
                <a:latin typeface="Calibri" panose="020F0502020204030204" pitchFamily="34" charset="0"/>
                <a:cs typeface="Calibri" panose="020F0502020204030204" pitchFamily="34" charset="0"/>
              </a:endParaRPr>
            </a:p>
          </p:txBody>
        </p:sp>
      </p:grpSp>
      <p:grpSp>
        <p:nvGrpSpPr>
          <p:cNvPr id="151" name="Grupo 150"/>
          <p:cNvGrpSpPr>
            <a:grpSpLocks/>
          </p:cNvGrpSpPr>
          <p:nvPr/>
        </p:nvGrpSpPr>
        <p:grpSpPr bwMode="auto">
          <a:xfrm>
            <a:off x="9440863" y="5432425"/>
            <a:ext cx="2362200" cy="534988"/>
            <a:chOff x="4789524" y="2767284"/>
            <a:chExt cx="2552700" cy="858243"/>
          </a:xfrm>
        </p:grpSpPr>
        <p:pic>
          <p:nvPicPr>
            <p:cNvPr id="16427" name="Imagen 151"/>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4789524" y="2767284"/>
              <a:ext cx="2552700" cy="85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28" name="object 79"/>
            <p:cNvSpPr txBox="1">
              <a:spLocks noChangeArrowheads="1"/>
            </p:cNvSpPr>
            <p:nvPr/>
          </p:nvSpPr>
          <p:spPr bwMode="auto">
            <a:xfrm>
              <a:off x="4947352" y="2851326"/>
              <a:ext cx="2369138" cy="448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9797" rIns="0" bIns="0">
              <a:spAutoFit/>
            </a:bodyPr>
            <a:lstStyle>
              <a:lvl1pPr marL="31750" indent="-22225" defTabSz="782638">
                <a:lnSpc>
                  <a:spcPct val="90000"/>
                </a:lnSpc>
                <a:spcBef>
                  <a:spcPts val="1000"/>
                </a:spcBef>
                <a:buFont typeface="Arial" panose="020B0604020202020204" pitchFamily="34" charset="0"/>
                <a:buChar char="•"/>
                <a:defRPr sz="2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742950" indent="-285750" defTabSz="782638">
                <a:lnSpc>
                  <a:spcPct val="90000"/>
                </a:lnSpc>
                <a:spcBef>
                  <a:spcPts val="500"/>
                </a:spcBef>
                <a:buFont typeface="Arial" panose="020B0604020202020204" pitchFamily="34" charset="0"/>
                <a:buChar char="•"/>
                <a:defRPr sz="24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defTabSz="782638">
                <a:lnSpc>
                  <a:spcPct val="90000"/>
                </a:lnSpc>
                <a:spcBef>
                  <a:spcPts val="500"/>
                </a:spcBef>
                <a:buFont typeface="Arial" panose="020B0604020202020204" pitchFamily="34" charset="0"/>
                <a:buChar char="•"/>
                <a:defRPr sz="20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defTabSz="782638">
                <a:lnSpc>
                  <a:spcPct val="90000"/>
                </a:lnSpc>
                <a:spcBef>
                  <a:spcPts val="500"/>
                </a:spcBef>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defTabSz="782638">
                <a:lnSpc>
                  <a:spcPct val="90000"/>
                </a:lnSpc>
                <a:spcBef>
                  <a:spcPts val="500"/>
                </a:spcBef>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6pPr>
              <a:lvl7pPr marL="29718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7pPr>
              <a:lvl8pPr marL="34290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8pPr>
              <a:lvl9pPr marL="38862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9pPr>
            </a:lstStyle>
            <a:p>
              <a:pPr>
                <a:lnSpc>
                  <a:spcPct val="102000"/>
                </a:lnSpc>
                <a:spcBef>
                  <a:spcPts val="75"/>
                </a:spcBef>
                <a:buFontTx/>
                <a:buNone/>
              </a:pPr>
              <a:r>
                <a:rPr lang="es-MX" altLang="es-CL" sz="1100" b="1">
                  <a:solidFill>
                    <a:srgbClr val="FFFFFF"/>
                  </a:solidFill>
                  <a:latin typeface="Calibri" panose="020F0502020204030204" pitchFamily="34" charset="0"/>
                  <a:cs typeface="Calibri" panose="020F0502020204030204" pitchFamily="34" charset="0"/>
                </a:rPr>
                <a:t>531 localidades Semiconcentradas</a:t>
              </a:r>
              <a:r>
                <a:rPr lang="es-CL" altLang="es-CL" sz="1100" b="1">
                  <a:solidFill>
                    <a:srgbClr val="FFFFFF"/>
                  </a:solidFill>
                  <a:latin typeface="Calibri" panose="020F0502020204030204" pitchFamily="34" charset="0"/>
                  <a:cs typeface="Calibri" panose="020F0502020204030204" pitchFamily="34" charset="0"/>
                </a:rPr>
                <a:t>  </a:t>
              </a:r>
              <a:endParaRPr lang="es-MX" altLang="es-CL" sz="1100" b="1">
                <a:solidFill>
                  <a:srgbClr val="00FFFF"/>
                </a:solidFill>
                <a:latin typeface="Calibri" panose="020F0502020204030204" pitchFamily="34" charset="0"/>
                <a:cs typeface="Calibri" panose="020F0502020204030204" pitchFamily="34" charset="0"/>
              </a:endParaRPr>
            </a:p>
            <a:p>
              <a:pPr>
                <a:lnSpc>
                  <a:spcPct val="102000"/>
                </a:lnSpc>
                <a:spcBef>
                  <a:spcPts val="75"/>
                </a:spcBef>
                <a:buFontTx/>
                <a:buNone/>
              </a:pPr>
              <a:r>
                <a:rPr lang="es-MX" altLang="es-CL" sz="1100" b="1">
                  <a:solidFill>
                    <a:srgbClr val="00FFFF"/>
                  </a:solidFill>
                  <a:latin typeface="Calibri" panose="020F0502020204030204" pitchFamily="34" charset="0"/>
                  <a:cs typeface="Calibri" panose="020F0502020204030204" pitchFamily="34" charset="0"/>
                </a:rPr>
                <a:t>275.435 beneficiados.</a:t>
              </a:r>
              <a:endParaRPr lang="es-CL" altLang="es-CL" sz="1100" b="1">
                <a:solidFill>
                  <a:srgbClr val="00FFFF"/>
                </a:solidFill>
                <a:latin typeface="Calibri" panose="020F0502020204030204" pitchFamily="34" charset="0"/>
                <a:cs typeface="Calibri" panose="020F0502020204030204" pitchFamily="34" charset="0"/>
              </a:endParaRPr>
            </a:p>
          </p:txBody>
        </p:sp>
      </p:grpSp>
      <p:grpSp>
        <p:nvGrpSpPr>
          <p:cNvPr id="154" name="Grupo 153"/>
          <p:cNvGrpSpPr>
            <a:grpSpLocks/>
          </p:cNvGrpSpPr>
          <p:nvPr/>
        </p:nvGrpSpPr>
        <p:grpSpPr bwMode="auto">
          <a:xfrm>
            <a:off x="9440863" y="5999163"/>
            <a:ext cx="2362200" cy="528637"/>
            <a:chOff x="4789524" y="2767284"/>
            <a:chExt cx="2552700" cy="858243"/>
          </a:xfrm>
        </p:grpSpPr>
        <p:pic>
          <p:nvPicPr>
            <p:cNvPr id="16425" name="Imagen 154"/>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4789524" y="2767284"/>
              <a:ext cx="2552700" cy="85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26" name="object 79"/>
            <p:cNvSpPr txBox="1">
              <a:spLocks noChangeArrowheads="1"/>
            </p:cNvSpPr>
            <p:nvPr/>
          </p:nvSpPr>
          <p:spPr bwMode="auto">
            <a:xfrm>
              <a:off x="4947352" y="2849758"/>
              <a:ext cx="2369138" cy="45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9797" rIns="0" bIns="0">
              <a:spAutoFit/>
            </a:bodyPr>
            <a:lstStyle>
              <a:lvl1pPr marL="31750" indent="-22225" defTabSz="782638">
                <a:lnSpc>
                  <a:spcPct val="90000"/>
                </a:lnSpc>
                <a:spcBef>
                  <a:spcPts val="1000"/>
                </a:spcBef>
                <a:buFont typeface="Arial" panose="020B0604020202020204" pitchFamily="34" charset="0"/>
                <a:buChar char="•"/>
                <a:defRPr sz="2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742950" indent="-285750" defTabSz="782638">
                <a:lnSpc>
                  <a:spcPct val="90000"/>
                </a:lnSpc>
                <a:spcBef>
                  <a:spcPts val="500"/>
                </a:spcBef>
                <a:buFont typeface="Arial" panose="020B0604020202020204" pitchFamily="34" charset="0"/>
                <a:buChar char="•"/>
                <a:defRPr sz="24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defTabSz="782638">
                <a:lnSpc>
                  <a:spcPct val="90000"/>
                </a:lnSpc>
                <a:spcBef>
                  <a:spcPts val="500"/>
                </a:spcBef>
                <a:buFont typeface="Arial" panose="020B0604020202020204" pitchFamily="34" charset="0"/>
                <a:buChar char="•"/>
                <a:defRPr sz="20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defTabSz="782638">
                <a:lnSpc>
                  <a:spcPct val="90000"/>
                </a:lnSpc>
                <a:spcBef>
                  <a:spcPts val="500"/>
                </a:spcBef>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defTabSz="782638">
                <a:lnSpc>
                  <a:spcPct val="90000"/>
                </a:lnSpc>
                <a:spcBef>
                  <a:spcPts val="500"/>
                </a:spcBef>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6pPr>
              <a:lvl7pPr marL="29718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7pPr>
              <a:lvl8pPr marL="34290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8pPr>
              <a:lvl9pPr marL="3886200" indent="-228600" defTabSz="782638" eaLnBrk="0" fontAlgn="base" hangingPunct="0">
                <a:lnSpc>
                  <a:spcPct val="90000"/>
                </a:lnSpc>
                <a:spcBef>
                  <a:spcPts val="500"/>
                </a:spcBef>
                <a:spcAft>
                  <a:spcPct val="0"/>
                </a:spcAft>
                <a:buFont typeface="Arial" panose="020B0604020202020204" pitchFamily="34" charset="0"/>
                <a:buChar char="•"/>
                <a:defRPr>
                  <a:solidFill>
                    <a:schemeClr val="bg1"/>
                  </a:solidFill>
                  <a:latin typeface="Verdana" panose="020B0604030504040204" pitchFamily="34" charset="0"/>
                  <a:ea typeface="Verdana" panose="020B0604030504040204" pitchFamily="34" charset="0"/>
                  <a:cs typeface="Verdana" panose="020B0604030504040204" pitchFamily="34" charset="0"/>
                </a:defRPr>
              </a:lvl9pPr>
            </a:lstStyle>
            <a:p>
              <a:pPr>
                <a:lnSpc>
                  <a:spcPct val="102000"/>
                </a:lnSpc>
                <a:spcBef>
                  <a:spcPts val="75"/>
                </a:spcBef>
                <a:buFontTx/>
                <a:buNone/>
              </a:pPr>
              <a:r>
                <a:rPr lang="es-MX" altLang="es-CL" sz="1100" b="1">
                  <a:solidFill>
                    <a:srgbClr val="FFFFFF"/>
                  </a:solidFill>
                  <a:latin typeface="Calibri" panose="020F0502020204030204" pitchFamily="34" charset="0"/>
                  <a:cs typeface="Calibri" panose="020F0502020204030204" pitchFamily="34" charset="0"/>
                </a:rPr>
                <a:t>91</a:t>
              </a:r>
              <a:r>
                <a:rPr lang="es-CL" altLang="es-CL" sz="1100" b="1">
                  <a:solidFill>
                    <a:srgbClr val="FFFFFF"/>
                  </a:solidFill>
                  <a:latin typeface="Calibri" panose="020F0502020204030204" pitchFamily="34" charset="0"/>
                  <a:cs typeface="Calibri" panose="020F0502020204030204" pitchFamily="34" charset="0"/>
                </a:rPr>
                <a:t> </a:t>
              </a:r>
              <a:r>
                <a:rPr lang="es-MX" altLang="es-CL" sz="1100" b="1">
                  <a:solidFill>
                    <a:srgbClr val="FFFFFF"/>
                  </a:solidFill>
                  <a:latin typeface="Calibri" panose="020F0502020204030204" pitchFamily="34" charset="0"/>
                  <a:cs typeface="Calibri" panose="020F0502020204030204" pitchFamily="34" charset="0"/>
                </a:rPr>
                <a:t>localidades Dispersas</a:t>
              </a:r>
              <a:r>
                <a:rPr lang="es-CL" altLang="es-CL" sz="1100" b="1">
                  <a:solidFill>
                    <a:srgbClr val="FFFFFF"/>
                  </a:solidFill>
                  <a:latin typeface="Calibri" panose="020F0502020204030204" pitchFamily="34" charset="0"/>
                  <a:cs typeface="Calibri" panose="020F0502020204030204" pitchFamily="34" charset="0"/>
                </a:rPr>
                <a:t> </a:t>
              </a:r>
              <a:endParaRPr lang="es-MX" altLang="es-CL" sz="1100" b="1">
                <a:solidFill>
                  <a:srgbClr val="00FFFF"/>
                </a:solidFill>
                <a:latin typeface="Calibri" panose="020F0502020204030204" pitchFamily="34" charset="0"/>
                <a:cs typeface="Calibri" panose="020F0502020204030204" pitchFamily="34" charset="0"/>
              </a:endParaRPr>
            </a:p>
            <a:p>
              <a:pPr>
                <a:lnSpc>
                  <a:spcPct val="102000"/>
                </a:lnSpc>
                <a:spcBef>
                  <a:spcPts val="75"/>
                </a:spcBef>
                <a:buFontTx/>
                <a:buNone/>
              </a:pPr>
              <a:r>
                <a:rPr lang="es-MX" altLang="es-CL" sz="1100" b="1">
                  <a:solidFill>
                    <a:srgbClr val="00FFFF"/>
                  </a:solidFill>
                  <a:latin typeface="Calibri" panose="020F0502020204030204" pitchFamily="34" charset="0"/>
                  <a:cs typeface="Calibri" panose="020F0502020204030204" pitchFamily="34" charset="0"/>
                </a:rPr>
                <a:t>31.368 beneficiados.</a:t>
              </a:r>
              <a:endParaRPr lang="es-CL" altLang="es-CL" sz="1100" b="1">
                <a:solidFill>
                  <a:srgbClr val="00FFFF"/>
                </a:solidFill>
                <a:latin typeface="Calibri" panose="020F0502020204030204" pitchFamily="34" charset="0"/>
                <a:cs typeface="Calibri" panose="020F0502020204030204" pitchFamily="34" charset="0"/>
              </a:endParaRPr>
            </a:p>
          </p:txBody>
        </p:sp>
      </p:grpSp>
      <p:pic>
        <p:nvPicPr>
          <p:cNvPr id="2" name="Imagem 18">
            <a:extLst>
              <a:ext uri="{FF2B5EF4-FFF2-40B4-BE49-F238E27FC236}">
                <a16:creationId xmlns:a16="http://schemas.microsoft.com/office/drawing/2014/main" id="{CC6E74D7-6C9C-D232-F23B-390A99DD055A}"/>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709436" y="5893004"/>
            <a:ext cx="2736393" cy="829595"/>
          </a:xfrm>
          <a:prstGeom prst="rect">
            <a:avLst/>
          </a:prstGeom>
          <a:noFill/>
          <a:ln>
            <a:noFill/>
          </a:ln>
        </p:spPr>
        <p:style>
          <a:lnRef idx="0">
            <a:scrgbClr r="0" g="0" b="0"/>
          </a:lnRef>
          <a:fillRef idx="0">
            <a:scrgbClr r="0" g="0" b="0"/>
          </a:fillRef>
          <a:effectRef idx="0">
            <a:scrgbClr r="0" g="0" b="0"/>
          </a:effectRef>
          <a:fontRef idx="minor">
            <a:schemeClr val="accent3"/>
          </a:fontRef>
        </p:style>
      </p:pic>
    </p:spTree>
    <p:extLst>
      <p:ext uri="{BB962C8B-B14F-4D97-AF65-F5344CB8AC3E}">
        <p14:creationId xmlns:p14="http://schemas.microsoft.com/office/powerpoint/2010/main" val="2759109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069B9-CB6B-896E-AE7C-21BFEC56BFAF}"/>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6D52B606-DE99-ED3B-F4E9-B3E5BEC2B125}"/>
              </a:ext>
            </a:extLst>
          </p:cNvPr>
          <p:cNvSpPr/>
          <p:nvPr/>
        </p:nvSpPr>
        <p:spPr>
          <a:xfrm>
            <a:off x="0" y="-58921"/>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ítulo 14">
            <a:extLst>
              <a:ext uri="{FF2B5EF4-FFF2-40B4-BE49-F238E27FC236}">
                <a16:creationId xmlns:a16="http://schemas.microsoft.com/office/drawing/2014/main" id="{5DA43909-4ACC-6F74-EC2C-DFC8736617CB}"/>
              </a:ext>
            </a:extLst>
          </p:cNvPr>
          <p:cNvSpPr>
            <a:spLocks noGrp="1"/>
          </p:cNvSpPr>
          <p:nvPr>
            <p:ph type="title"/>
          </p:nvPr>
        </p:nvSpPr>
        <p:spPr>
          <a:xfrm>
            <a:off x="236765" y="1292074"/>
            <a:ext cx="11647924" cy="433312"/>
          </a:xfrm>
        </p:spPr>
        <p:txBody>
          <a:bodyPr vert="horz" lIns="91440" tIns="45720" rIns="91440" bIns="45720" rtlCol="0">
            <a:normAutofit/>
          </a:bodyPr>
          <a:lstStyle/>
          <a:p>
            <a:pPr algn="ctr">
              <a:spcBef>
                <a:spcPts val="1000"/>
              </a:spcBef>
              <a:buFont typeface="Arial" panose="020B0604020202020204" pitchFamily="34" charset="0"/>
            </a:pPr>
            <a:r>
              <a:rPr lang="es-MX" altLang="es-CL" sz="2400" b="1" dirty="0">
                <a:solidFill>
                  <a:srgbClr val="0B4581"/>
                </a:solidFill>
                <a:latin typeface="Verdana" panose="020B0604030504040204" pitchFamily="34" charset="0"/>
                <a:ea typeface="Verdana" panose="020B0604030504040204" pitchFamily="34" charset="0"/>
              </a:rPr>
              <a:t>Modelo de Gestión </a:t>
            </a:r>
            <a:r>
              <a:rPr lang="es-MX" sz="2400" b="1" dirty="0">
                <a:solidFill>
                  <a:srgbClr val="0B4581"/>
                </a:solidFill>
                <a:latin typeface="Verdana" panose="020B0604030504040204" pitchFamily="34" charset="0"/>
                <a:ea typeface="Verdana" panose="020B0604030504040204" pitchFamily="34" charset="0"/>
              </a:rPr>
              <a:t>SSR Chileno</a:t>
            </a:r>
            <a:endParaRPr lang="es-CL" altLang="es-CL" sz="2400" b="1" dirty="0">
              <a:solidFill>
                <a:srgbClr val="0B4581"/>
              </a:solidFill>
              <a:latin typeface="Verdana" panose="020B0604030504040204" pitchFamily="34" charset="0"/>
              <a:ea typeface="Verdana" panose="020B0604030504040204" pitchFamily="34" charset="0"/>
            </a:endParaRPr>
          </a:p>
        </p:txBody>
      </p:sp>
      <p:sp>
        <p:nvSpPr>
          <p:cNvPr id="6" name="Espaço Reservado para Rodapé 5">
            <a:extLst>
              <a:ext uri="{FF2B5EF4-FFF2-40B4-BE49-F238E27FC236}">
                <a16:creationId xmlns:a16="http://schemas.microsoft.com/office/drawing/2014/main" id="{08AB1C89-74E0-01B8-7247-750859F75634}"/>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9385047D-43D8-DF91-F108-196460540F24}"/>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47339" y="6407636"/>
            <a:ext cx="561975" cy="347663"/>
          </a:xfrm>
        </p:spPr>
      </p:pic>
      <p:grpSp>
        <p:nvGrpSpPr>
          <p:cNvPr id="13" name="Agrupar 12">
            <a:extLst>
              <a:ext uri="{FF2B5EF4-FFF2-40B4-BE49-F238E27FC236}">
                <a16:creationId xmlns:a16="http://schemas.microsoft.com/office/drawing/2014/main" id="{D2A85C7F-3A9F-3671-F994-2FD7AECCC4A1}"/>
              </a:ext>
            </a:extLst>
          </p:cNvPr>
          <p:cNvGrpSpPr/>
          <p:nvPr/>
        </p:nvGrpSpPr>
        <p:grpSpPr>
          <a:xfrm>
            <a:off x="0" y="98891"/>
            <a:ext cx="12192000" cy="6721895"/>
            <a:chOff x="47846" y="157904"/>
            <a:chExt cx="12192000" cy="6570341"/>
          </a:xfrm>
        </p:grpSpPr>
        <p:pic>
          <p:nvPicPr>
            <p:cNvPr id="11" name="Imagem 10">
              <a:extLst>
                <a:ext uri="{FF2B5EF4-FFF2-40B4-BE49-F238E27FC236}">
                  <a16:creationId xmlns:a16="http://schemas.microsoft.com/office/drawing/2014/main" id="{10436875-C4AF-94F1-8051-A56A159311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A298B6E0-C36D-806B-FA4D-FDCF0A7B7E32}"/>
                </a:ext>
              </a:extLst>
            </p:cNvPr>
            <p:cNvGrpSpPr/>
            <p:nvPr/>
          </p:nvGrpSpPr>
          <p:grpSpPr>
            <a:xfrm>
              <a:off x="47846" y="157904"/>
              <a:ext cx="12192000" cy="6570341"/>
              <a:chOff x="47846" y="157904"/>
              <a:chExt cx="12192000" cy="6570341"/>
            </a:xfrm>
          </p:grpSpPr>
          <p:pic>
            <p:nvPicPr>
              <p:cNvPr id="10" name="Imagem 9">
                <a:extLst>
                  <a:ext uri="{FF2B5EF4-FFF2-40B4-BE49-F238E27FC236}">
                    <a16:creationId xmlns:a16="http://schemas.microsoft.com/office/drawing/2014/main" id="{537ECF08-7B50-A4BE-143B-A7C4F8F6A4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E16C438F-4D2D-BBB1-F06E-BB003C5377EF}"/>
                  </a:ext>
                </a:extLst>
              </p:cNvPr>
              <p:cNvGrpSpPr/>
              <p:nvPr/>
            </p:nvGrpSpPr>
            <p:grpSpPr>
              <a:xfrm>
                <a:off x="47846" y="157904"/>
                <a:ext cx="12192000" cy="6570341"/>
                <a:chOff x="47846" y="157904"/>
                <a:chExt cx="12192000" cy="6570341"/>
              </a:xfrm>
            </p:grpSpPr>
            <p:pic>
              <p:nvPicPr>
                <p:cNvPr id="9" name="Imagem 8">
                  <a:extLst>
                    <a:ext uri="{FF2B5EF4-FFF2-40B4-BE49-F238E27FC236}">
                      <a16:creationId xmlns:a16="http://schemas.microsoft.com/office/drawing/2014/main" id="{A5F79E3C-D0FC-32B4-C634-23408027D6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26F7BF7D-39AB-7F91-2328-4FC45223B8A0}"/>
                    </a:ext>
                  </a:extLst>
                </p:cNvPr>
                <p:cNvGrpSpPr/>
                <p:nvPr/>
              </p:nvGrpSpPr>
              <p:grpSpPr>
                <a:xfrm>
                  <a:off x="47846" y="157904"/>
                  <a:ext cx="12192000" cy="6539393"/>
                  <a:chOff x="47846" y="157904"/>
                  <a:chExt cx="12192000" cy="6539393"/>
                </a:xfrm>
              </p:grpSpPr>
              <p:pic>
                <p:nvPicPr>
                  <p:cNvPr id="8" name="Imagem 7">
                    <a:extLst>
                      <a:ext uri="{FF2B5EF4-FFF2-40B4-BE49-F238E27FC236}">
                        <a16:creationId xmlns:a16="http://schemas.microsoft.com/office/drawing/2014/main" id="{67C94F10-5574-D401-EA3E-CC482681A2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9C7EE0A6-D0EB-B5B3-65FC-D0FBEC61F059}"/>
                      </a:ext>
                    </a:extLst>
                  </p:cNvPr>
                  <p:cNvGrpSpPr/>
                  <p:nvPr/>
                </p:nvGrpSpPr>
                <p:grpSpPr>
                  <a:xfrm>
                    <a:off x="47846" y="157904"/>
                    <a:ext cx="12192000" cy="1113001"/>
                    <a:chOff x="47846" y="157904"/>
                    <a:chExt cx="12192000" cy="1113001"/>
                  </a:xfrm>
                </p:grpSpPr>
                <p:sp>
                  <p:nvSpPr>
                    <p:cNvPr id="21" name="Retângulo 20">
                      <a:extLst>
                        <a:ext uri="{FF2B5EF4-FFF2-40B4-BE49-F238E27FC236}">
                          <a16:creationId xmlns:a16="http://schemas.microsoft.com/office/drawing/2014/main" id="{8E96C1C5-EBDE-233C-7BB8-E56B832ABA7B}"/>
                        </a:ext>
                      </a:extLst>
                    </p:cNvPr>
                    <p:cNvSpPr/>
                    <p:nvPr/>
                  </p:nvSpPr>
                  <p:spPr>
                    <a:xfrm>
                      <a:off x="47846" y="1004203"/>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F3470635-D15E-5F96-A939-A74998EBDCB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7" name="Marcador de texto 1">
            <a:extLst>
              <a:ext uri="{FF2B5EF4-FFF2-40B4-BE49-F238E27FC236}">
                <a16:creationId xmlns:a16="http://schemas.microsoft.com/office/drawing/2014/main" id="{A3322CA5-86A4-6DD7-3156-43527391E625}"/>
              </a:ext>
            </a:extLst>
          </p:cNvPr>
          <p:cNvSpPr txBox="1">
            <a:spLocks/>
          </p:cNvSpPr>
          <p:nvPr/>
        </p:nvSpPr>
        <p:spPr>
          <a:xfrm>
            <a:off x="197962" y="1971254"/>
            <a:ext cx="11789726" cy="417741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685594">
              <a:lnSpc>
                <a:spcPct val="120000"/>
              </a:lnSpc>
              <a:spcBef>
                <a:spcPts val="750"/>
              </a:spcBef>
              <a:buNone/>
              <a:defRPr/>
            </a:pPr>
            <a:r>
              <a:rPr lang="es-ES" altLang="es-CL" sz="2000" dirty="0">
                <a:solidFill>
                  <a:schemeClr val="accent5">
                    <a:lumMod val="75000"/>
                  </a:schemeClr>
                </a:solidFill>
                <a:latin typeface="Verdana" panose="020B0604030504040204" pitchFamily="34" charset="0"/>
                <a:ea typeface="Verdana" panose="020B0604030504040204" pitchFamily="34" charset="0"/>
                <a:cs typeface="Calibri"/>
              </a:rPr>
              <a:t>Se basa en:</a:t>
            </a:r>
          </a:p>
          <a:p>
            <a:pPr lvl="1" algn="just" defTabSz="685594">
              <a:lnSpc>
                <a:spcPct val="120000"/>
              </a:lnSpc>
              <a:spcBef>
                <a:spcPts val="750"/>
              </a:spcBef>
              <a:defRPr/>
            </a:pPr>
            <a:r>
              <a:rPr lang="es-ES" sz="2000" dirty="0">
                <a:solidFill>
                  <a:srgbClr val="0070C0"/>
                </a:solidFill>
                <a:latin typeface="Verdana" panose="020B0604030504040204" pitchFamily="34" charset="0"/>
                <a:ea typeface="Verdana" panose="020B0604030504040204" pitchFamily="34" charset="0"/>
              </a:rPr>
              <a:t>Modelo participativo con fuerte base comunitaria</a:t>
            </a:r>
          </a:p>
          <a:p>
            <a:pPr lvl="1" algn="just" defTabSz="685594">
              <a:lnSpc>
                <a:spcPct val="120000"/>
              </a:lnSpc>
              <a:spcBef>
                <a:spcPts val="750"/>
              </a:spcBef>
              <a:defRPr/>
            </a:pPr>
            <a:r>
              <a:rPr lang="es-ES" sz="2000" dirty="0">
                <a:solidFill>
                  <a:srgbClr val="0070C0"/>
                </a:solidFill>
                <a:latin typeface="Verdana" panose="020B0604030504040204" pitchFamily="34" charset="0"/>
                <a:ea typeface="Verdana" panose="020B0604030504040204" pitchFamily="34" charset="0"/>
              </a:rPr>
              <a:t>Sustentabilidad</a:t>
            </a:r>
          </a:p>
          <a:p>
            <a:pPr lvl="1" algn="just" defTabSz="685594">
              <a:lnSpc>
                <a:spcPct val="120000"/>
              </a:lnSpc>
              <a:spcBef>
                <a:spcPts val="750"/>
              </a:spcBef>
              <a:defRPr/>
            </a:pPr>
            <a:r>
              <a:rPr lang="es-ES" sz="2000" dirty="0">
                <a:solidFill>
                  <a:srgbClr val="0070C0"/>
                </a:solidFill>
                <a:latin typeface="Verdana" panose="020B0604030504040204" pitchFamily="34" charset="0"/>
                <a:ea typeface="Verdana" panose="020B0604030504040204" pitchFamily="34" charset="0"/>
              </a:rPr>
              <a:t>Participación comunitaria</a:t>
            </a:r>
          </a:p>
          <a:p>
            <a:pPr lvl="1" algn="just" defTabSz="685594">
              <a:lnSpc>
                <a:spcPct val="120000"/>
              </a:lnSpc>
              <a:spcBef>
                <a:spcPts val="750"/>
              </a:spcBef>
              <a:defRPr/>
            </a:pPr>
            <a:r>
              <a:rPr lang="es-ES" sz="2000" dirty="0">
                <a:solidFill>
                  <a:srgbClr val="0070C0"/>
                </a:solidFill>
                <a:latin typeface="Verdana" panose="020B0604030504040204" pitchFamily="34" charset="0"/>
                <a:ea typeface="Verdana" panose="020B0604030504040204" pitchFamily="34" charset="0"/>
              </a:rPr>
              <a:t>Gestión transparente</a:t>
            </a:r>
          </a:p>
          <a:p>
            <a:pPr lvl="1" algn="just" defTabSz="685594">
              <a:spcBef>
                <a:spcPts val="750"/>
              </a:spcBef>
              <a:defRPr/>
            </a:pPr>
            <a:r>
              <a:rPr lang="es-ES" sz="2000" dirty="0">
                <a:solidFill>
                  <a:srgbClr val="0070C0"/>
                </a:solidFill>
                <a:latin typeface="Verdana" panose="020B0604030504040204" pitchFamily="34" charset="0"/>
                <a:ea typeface="Verdana" panose="020B0604030504040204" pitchFamily="34" charset="0"/>
              </a:rPr>
              <a:t>Eficiencia Económica: Financiamiento y seguimiento del Estado</a:t>
            </a:r>
          </a:p>
          <a:p>
            <a:pPr lvl="1" algn="just" defTabSz="685594">
              <a:spcBef>
                <a:spcPts val="750"/>
              </a:spcBef>
              <a:defRPr/>
            </a:pPr>
            <a:r>
              <a:rPr lang="es-ES" sz="2000" dirty="0">
                <a:solidFill>
                  <a:srgbClr val="0070C0"/>
                </a:solidFill>
                <a:latin typeface="Verdana" panose="020B0604030504040204" pitchFamily="34" charset="0"/>
                <a:ea typeface="Verdana" panose="020B0604030504040204" pitchFamily="34" charset="0"/>
              </a:rPr>
              <a:t>Promoción del uso sostenible del agua y de los demás componentes ambientales involucrados.</a:t>
            </a:r>
            <a:endParaRPr lang="es-ES" sz="2000" dirty="0">
              <a:solidFill>
                <a:srgbClr val="0070C0"/>
              </a:solidFill>
              <a:latin typeface="Verdana" panose="020B0604030504040204" pitchFamily="34" charset="0"/>
              <a:ea typeface="Verdana" panose="020B0604030504040204" pitchFamily="34" charset="0"/>
              <a:cs typeface="Calibri" panose="020F0502020204030204" pitchFamily="34" charset="0"/>
            </a:endParaRPr>
          </a:p>
        </p:txBody>
      </p:sp>
    </p:spTree>
    <p:extLst>
      <p:ext uri="{BB962C8B-B14F-4D97-AF65-F5344CB8AC3E}">
        <p14:creationId xmlns:p14="http://schemas.microsoft.com/office/powerpoint/2010/main" val="2461485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Marcador de texto 1"/>
          <p:cNvSpPr>
            <a:spLocks noGrp="1" noChangeArrowheads="1"/>
          </p:cNvSpPr>
          <p:nvPr>
            <p:ph type="body" idx="1"/>
          </p:nvPr>
        </p:nvSpPr>
        <p:spPr>
          <a:xfrm>
            <a:off x="568552" y="276183"/>
            <a:ext cx="11149920" cy="726377"/>
          </a:xfrm>
        </p:spPr>
        <p:txBody>
          <a:bodyPr>
            <a:noAutofit/>
          </a:bodyPr>
          <a:lstStyle/>
          <a:p>
            <a:pPr algn="ctr" eaLnBrk="1" hangingPunct="1"/>
            <a:r>
              <a:rPr lang="es-MX" altLang="es-CL" sz="2400" dirty="0"/>
              <a:t>Modelo de Gestión </a:t>
            </a:r>
            <a:r>
              <a:rPr lang="es-MX" sz="2400" dirty="0"/>
              <a:t>SSR Chileno: </a:t>
            </a:r>
            <a:r>
              <a:rPr lang="es-CL" sz="2400" dirty="0"/>
              <a:t>B</a:t>
            </a:r>
            <a:r>
              <a:rPr lang="es-CL" sz="2400" dirty="0">
                <a:effectLst/>
              </a:rPr>
              <a:t>asado en organizaciones comunitarias sin fines de lucro </a:t>
            </a:r>
            <a:endParaRPr lang="es-CL" altLang="es-CL" sz="2400" dirty="0"/>
          </a:p>
        </p:txBody>
      </p:sp>
      <p:sp>
        <p:nvSpPr>
          <p:cNvPr id="7" name="Diagrama de flujo: conector fuera de página 10"/>
          <p:cNvSpPr/>
          <p:nvPr/>
        </p:nvSpPr>
        <p:spPr>
          <a:xfrm>
            <a:off x="1669369" y="1817277"/>
            <a:ext cx="1270304" cy="2217738"/>
          </a:xfrm>
          <a:prstGeom prst="flowChartOffpageConnector">
            <a:avLst/>
          </a:prstGeom>
          <a:solidFill>
            <a:schemeClr val="accent3">
              <a:lumMod val="20000"/>
              <a:lumOff val="80000"/>
            </a:schemeClr>
          </a:solidFill>
          <a:ln w="25400" cap="flat" cmpd="sng" algn="ctr">
            <a:solidFill>
              <a:srgbClr val="5B9BD5">
                <a:shade val="50000"/>
              </a:srgbClr>
            </a:solidFill>
            <a:prstDash val="solid"/>
          </a:ln>
          <a:effectLst/>
        </p:spPr>
        <p:txBody>
          <a:bodyPr lIns="0" tIns="0" rIns="0" bIns="0" anchor="ctr"/>
          <a:lstStyle/>
          <a:p>
            <a:pPr algn="ctr">
              <a:defRPr/>
            </a:pPr>
            <a:r>
              <a:rPr lang="es-CL" sz="1350" b="1" kern="0" dirty="0">
                <a:solidFill>
                  <a:srgbClr val="7030A0"/>
                </a:solidFill>
                <a:cs typeface="Calibri" panose="020F0502020204030204" pitchFamily="34" charset="0"/>
                <a:sym typeface="Arial"/>
              </a:rPr>
              <a:t>Agua Potable Rural (APR). </a:t>
            </a:r>
            <a:r>
              <a:rPr lang="es-CL" sz="1350" b="1" kern="0" dirty="0">
                <a:solidFill>
                  <a:srgbClr val="FF0000"/>
                </a:solidFill>
                <a:cs typeface="Calibri" panose="020F0502020204030204" pitchFamily="34" charset="0"/>
                <a:sym typeface="Arial"/>
              </a:rPr>
              <a:t>ORGANIZACIONES SIN FINES DE LUCRO</a:t>
            </a:r>
          </a:p>
        </p:txBody>
      </p:sp>
      <p:sp>
        <p:nvSpPr>
          <p:cNvPr id="8" name="Rectángulo 7"/>
          <p:cNvSpPr/>
          <p:nvPr/>
        </p:nvSpPr>
        <p:spPr>
          <a:xfrm>
            <a:off x="1559832" y="4114390"/>
            <a:ext cx="1434514" cy="1922462"/>
          </a:xfrm>
          <a:prstGeom prst="rect">
            <a:avLst/>
          </a:prstGeom>
          <a:solidFill>
            <a:schemeClr val="bg2">
              <a:lumMod val="20000"/>
              <a:lumOff val="80000"/>
            </a:schemeClr>
          </a:solidFill>
          <a:ln w="25400" cap="flat" cmpd="sng" algn="ctr">
            <a:solidFill>
              <a:srgbClr val="5B9BD5">
                <a:shade val="50000"/>
              </a:srgbClr>
            </a:solidFill>
            <a:prstDash val="solid"/>
          </a:ln>
          <a:effectLst/>
        </p:spPr>
        <p:txBody>
          <a:bodyPr lIns="27000" tIns="0" rIns="0" bIns="0" anchor="ctr"/>
          <a:lstStyle/>
          <a:p>
            <a:pPr marL="128588" indent="-128588" algn="just">
              <a:buClr>
                <a:srgbClr val="000000"/>
              </a:buClr>
              <a:buFont typeface="Wingdings" panose="05000000000000000000" pitchFamily="2" charset="2"/>
              <a:buChar char="Ø"/>
              <a:defRPr/>
            </a:pPr>
            <a:r>
              <a:rPr lang="es-MX" sz="1050" kern="0" dirty="0">
                <a:solidFill>
                  <a:srgbClr val="000000"/>
                </a:solidFill>
                <a:cs typeface="Calibri" panose="020F0502020204030204" pitchFamily="34" charset="0"/>
                <a:sym typeface="Arial"/>
              </a:rPr>
              <a:t>Ley 19.418 de 1995 y sus modificaciones posteriores </a:t>
            </a:r>
            <a:r>
              <a:rPr lang="es-MX" sz="1050" b="1" kern="0" dirty="0">
                <a:solidFill>
                  <a:srgbClr val="0000FF"/>
                </a:solidFill>
                <a:cs typeface="Arial"/>
                <a:sym typeface="Arial"/>
              </a:rPr>
              <a:t>(DFL N°58, 1997)</a:t>
            </a:r>
            <a:endParaRPr lang="es-CL" sz="1050" b="1" kern="0" dirty="0">
              <a:solidFill>
                <a:srgbClr val="0000FF"/>
              </a:solidFill>
              <a:cs typeface="Arial"/>
              <a:sym typeface="Arial"/>
            </a:endParaRPr>
          </a:p>
          <a:p>
            <a:pPr marL="128588" indent="-128588" algn="just">
              <a:spcAft>
                <a:spcPts val="750"/>
              </a:spcAft>
              <a:buClr>
                <a:srgbClr val="000000"/>
              </a:buClr>
              <a:buFont typeface="Wingdings" panose="05000000000000000000" pitchFamily="2" charset="2"/>
              <a:buChar char="Ø"/>
              <a:defRPr/>
            </a:pPr>
            <a:r>
              <a:rPr lang="es-MX" sz="1050" b="1" kern="0" dirty="0">
                <a:solidFill>
                  <a:srgbClr val="0000FF"/>
                </a:solidFill>
                <a:sym typeface="Arial"/>
              </a:rPr>
              <a:t>(</a:t>
            </a:r>
            <a:r>
              <a:rPr lang="es-CL" sz="1050" i="1" kern="0" dirty="0">
                <a:solidFill>
                  <a:srgbClr val="000000"/>
                </a:solidFill>
                <a:cs typeface="Arial"/>
                <a:sym typeface="Arial"/>
              </a:rPr>
              <a:t>(DFL N°5, 2004).</a:t>
            </a:r>
          </a:p>
          <a:p>
            <a:pPr marL="128588" indent="-128588" algn="just">
              <a:spcAft>
                <a:spcPts val="750"/>
              </a:spcAft>
              <a:buClr>
                <a:srgbClr val="000000"/>
              </a:buClr>
              <a:buFont typeface="Wingdings" panose="05000000000000000000" pitchFamily="2" charset="2"/>
              <a:buChar char="Ø"/>
              <a:defRPr/>
            </a:pPr>
            <a:r>
              <a:rPr lang="es-CL" sz="1050" i="1" kern="0" dirty="0">
                <a:solidFill>
                  <a:srgbClr val="000000"/>
                </a:solidFill>
                <a:cs typeface="Arial"/>
                <a:sym typeface="Arial"/>
              </a:rPr>
              <a:t>Ley N°20.998, 2017 y su Reglamento publicado el 20/11/2020</a:t>
            </a:r>
            <a:endParaRPr lang="es-CL" sz="1050" b="1" kern="0" dirty="0">
              <a:solidFill>
                <a:srgbClr val="0000FF"/>
              </a:solidFill>
              <a:cs typeface="Arial"/>
              <a:sym typeface="Arial"/>
            </a:endParaRPr>
          </a:p>
          <a:p>
            <a:pPr algn="just">
              <a:buClr>
                <a:srgbClr val="000000"/>
              </a:buClr>
              <a:defRPr/>
            </a:pPr>
            <a:endParaRPr lang="es-MX" sz="1050" kern="0" dirty="0">
              <a:solidFill>
                <a:srgbClr val="000000"/>
              </a:solidFill>
              <a:cs typeface="Calibri" panose="020F0502020204030204" pitchFamily="34" charset="0"/>
              <a:sym typeface="Arial"/>
            </a:endParaRPr>
          </a:p>
        </p:txBody>
      </p:sp>
      <p:sp>
        <p:nvSpPr>
          <p:cNvPr id="9" name="Es igual a 6"/>
          <p:cNvSpPr/>
          <p:nvPr/>
        </p:nvSpPr>
        <p:spPr>
          <a:xfrm>
            <a:off x="2971120" y="2761840"/>
            <a:ext cx="565440" cy="685800"/>
          </a:xfrm>
          <a:prstGeom prst="mathEqual">
            <a:avLst>
              <a:gd name="adj1" fmla="val 23520"/>
              <a:gd name="adj2" fmla="val 11760"/>
            </a:avLst>
          </a:prstGeom>
          <a:solidFill>
            <a:srgbClr val="000000"/>
          </a:solidFill>
          <a:ln w="25400" cap="flat" cmpd="sng" algn="ctr">
            <a:solidFill>
              <a:srgbClr val="5B9BD5">
                <a:shade val="50000"/>
              </a:srgbClr>
            </a:solidFill>
            <a:prstDash val="solid"/>
          </a:ln>
          <a:effectLst/>
        </p:spPr>
        <p:txBody>
          <a:bodyPr anchor="ctr"/>
          <a:lstStyle/>
          <a:p>
            <a:pPr algn="ctr">
              <a:defRPr/>
            </a:pPr>
            <a:endParaRPr lang="es-CL" sz="1350" kern="0">
              <a:solidFill>
                <a:srgbClr val="000000"/>
              </a:solidFill>
              <a:cs typeface="Arial"/>
              <a:sym typeface="Arial"/>
            </a:endParaRPr>
          </a:p>
        </p:txBody>
      </p:sp>
      <p:graphicFrame>
        <p:nvGraphicFramePr>
          <p:cNvPr id="10" name="Diagrama 9"/>
          <p:cNvGraphicFramePr/>
          <p:nvPr>
            <p:extLst>
              <p:ext uri="{D42A27DB-BD31-4B8C-83A1-F6EECF244321}">
                <p14:modId xmlns:p14="http://schemas.microsoft.com/office/powerpoint/2010/main" val="3527973863"/>
              </p:ext>
            </p:extLst>
          </p:nvPr>
        </p:nvGraphicFramePr>
        <p:xfrm>
          <a:off x="3550667" y="1386980"/>
          <a:ext cx="6589122" cy="44684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p:cNvPicPr>
            <a:picLocks noChangeAspect="1"/>
          </p:cNvPicPr>
          <p:nvPr/>
        </p:nvPicPr>
        <p:blipFill>
          <a:blip r:embed="rId7"/>
          <a:stretch>
            <a:fillRect/>
          </a:stretch>
        </p:blipFill>
        <p:spPr>
          <a:xfrm>
            <a:off x="7687582" y="5325652"/>
            <a:ext cx="4030890" cy="1422400"/>
          </a:xfrm>
          <a:prstGeom prst="rect">
            <a:avLst/>
          </a:prstGeom>
          <a:ln>
            <a:noFill/>
          </a:ln>
          <a:effectLst>
            <a:outerShdw blurRad="292100" dist="139700" dir="2700000" algn="tl" rotWithShape="0">
              <a:srgbClr val="333333">
                <a:alpha val="65000"/>
              </a:srgbClr>
            </a:outerShdw>
          </a:effectLst>
        </p:spPr>
      </p:pic>
      <p:pic>
        <p:nvPicPr>
          <p:cNvPr id="2" name="Imagem 18">
            <a:extLst>
              <a:ext uri="{FF2B5EF4-FFF2-40B4-BE49-F238E27FC236}">
                <a16:creationId xmlns:a16="http://schemas.microsoft.com/office/drawing/2014/main" id="{02D50441-4B85-418B-66A4-2F053304CC6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04419" y="6164213"/>
            <a:ext cx="2425583" cy="583839"/>
          </a:xfrm>
          <a:prstGeom prst="rect">
            <a:avLst/>
          </a:prstGeom>
          <a:noFill/>
          <a:ln>
            <a:noFill/>
          </a:ln>
        </p:spPr>
        <p:style>
          <a:lnRef idx="0">
            <a:scrgbClr r="0" g="0" b="0"/>
          </a:lnRef>
          <a:fillRef idx="0">
            <a:scrgbClr r="0" g="0" b="0"/>
          </a:fillRef>
          <a:effectRef idx="0">
            <a:scrgbClr r="0" g="0" b="0"/>
          </a:effectRef>
          <a:fontRef idx="minor">
            <a:schemeClr val="accent3"/>
          </a:fontRef>
        </p:style>
      </p:pic>
      <p:sp>
        <p:nvSpPr>
          <p:cNvPr id="5" name="CuadroTexto 4">
            <a:extLst>
              <a:ext uri="{FF2B5EF4-FFF2-40B4-BE49-F238E27FC236}">
                <a16:creationId xmlns:a16="http://schemas.microsoft.com/office/drawing/2014/main" id="{163DCC3E-2AD6-1A85-247B-722F959462EA}"/>
              </a:ext>
            </a:extLst>
          </p:cNvPr>
          <p:cNvSpPr txBox="1"/>
          <p:nvPr/>
        </p:nvSpPr>
        <p:spPr>
          <a:xfrm>
            <a:off x="2277089" y="1209863"/>
            <a:ext cx="7971594" cy="400110"/>
          </a:xfrm>
          <a:prstGeom prst="rect">
            <a:avLst/>
          </a:prstGeom>
          <a:noFill/>
        </p:spPr>
        <p:txBody>
          <a:bodyPr wrap="square">
            <a:spAutoFit/>
          </a:bodyPr>
          <a:lstStyle/>
          <a:p>
            <a:r>
              <a:rPr lang="es-CL" sz="2000" b="1" dirty="0">
                <a:solidFill>
                  <a:srgbClr val="0070C0"/>
                </a:solidFill>
                <a:effectLst/>
                <a:latin typeface="Verdana" panose="020B0604030504040204" pitchFamily="34" charset="0"/>
                <a:ea typeface="Verdana" panose="020B0604030504040204" pitchFamily="34" charset="0"/>
              </a:rPr>
              <a:t>Modelo participativo con fuerte base comunitaria.</a:t>
            </a:r>
            <a:endParaRPr lang="es-CL" sz="2000" b="1" dirty="0">
              <a:solidFill>
                <a:srgbClr val="0070C0"/>
              </a:solidFill>
              <a:latin typeface="Verdana" panose="020B0604030504040204" pitchFamily="34" charset="0"/>
              <a:ea typeface="Verdana" panose="020B060403050404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Marcador de texto 1"/>
          <p:cNvSpPr>
            <a:spLocks noGrp="1" noChangeArrowheads="1"/>
          </p:cNvSpPr>
          <p:nvPr>
            <p:ph type="body" idx="1"/>
          </p:nvPr>
        </p:nvSpPr>
        <p:spPr>
          <a:xfrm>
            <a:off x="146391" y="503237"/>
            <a:ext cx="11409362" cy="1035050"/>
          </a:xfrm>
        </p:spPr>
        <p:txBody>
          <a:bodyPr>
            <a:normAutofit/>
          </a:bodyPr>
          <a:lstStyle/>
          <a:p>
            <a:pPr algn="ctr" eaLnBrk="1" hangingPunct="1"/>
            <a:r>
              <a:rPr lang="es-MX" altLang="es-CL" sz="2400" dirty="0"/>
              <a:t>Modelo de Gestión </a:t>
            </a:r>
            <a:r>
              <a:rPr lang="es-MX" sz="2400" dirty="0"/>
              <a:t>SSR Chileno: </a:t>
            </a:r>
            <a:r>
              <a:rPr lang="es-MX" altLang="es-CL" sz="2400" dirty="0"/>
              <a:t>Principios </a:t>
            </a:r>
            <a:r>
              <a:rPr lang="es-ES" altLang="es-CL" sz="2400" dirty="0"/>
              <a:t>garantizados en la asesoría entregada por Gestión Comunitaria</a:t>
            </a:r>
          </a:p>
          <a:p>
            <a:pPr algn="ctr" eaLnBrk="1" hangingPunct="1"/>
            <a:endParaRPr lang="es-CL" altLang="es-CL" sz="2400" dirty="0"/>
          </a:p>
        </p:txBody>
      </p:sp>
      <p:sp>
        <p:nvSpPr>
          <p:cNvPr id="2" name="Rectángulo 1"/>
          <p:cNvSpPr/>
          <p:nvPr/>
        </p:nvSpPr>
        <p:spPr>
          <a:xfrm>
            <a:off x="374650" y="1754188"/>
            <a:ext cx="1524000" cy="1874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a:t>DE PROTECCIÓN DE LA AYUDA MUTUA</a:t>
            </a:r>
            <a:endParaRPr lang="es-CL"/>
          </a:p>
        </p:txBody>
      </p:sp>
      <p:sp>
        <p:nvSpPr>
          <p:cNvPr id="3" name="Rectángulo 2"/>
          <p:cNvSpPr/>
          <p:nvPr/>
        </p:nvSpPr>
        <p:spPr>
          <a:xfrm>
            <a:off x="374650" y="3921125"/>
            <a:ext cx="1509713" cy="22717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a:t>DE EFICIENCIA ECONÓMICA</a:t>
            </a:r>
            <a:endParaRPr lang="es-CL"/>
          </a:p>
        </p:txBody>
      </p:sp>
      <p:sp>
        <p:nvSpPr>
          <p:cNvPr id="4" name="Rectángulo 3"/>
          <p:cNvSpPr/>
          <p:nvPr/>
        </p:nvSpPr>
        <p:spPr>
          <a:xfrm>
            <a:off x="2174875" y="1754188"/>
            <a:ext cx="1676400" cy="1874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dirty="0"/>
              <a:t>DE IGUALDAD DE PARTICIPACIÓN Y DE DESICIÓN </a:t>
            </a:r>
            <a:endParaRPr lang="es-CL" dirty="0"/>
          </a:p>
        </p:txBody>
      </p:sp>
      <p:sp>
        <p:nvSpPr>
          <p:cNvPr id="5" name="Rectángulo 4"/>
          <p:cNvSpPr/>
          <p:nvPr/>
        </p:nvSpPr>
        <p:spPr>
          <a:xfrm>
            <a:off x="2063750" y="3921125"/>
            <a:ext cx="1954213" cy="22717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a:t>DE TRANSPARENCIA EN LA GESTIÓN Y ADMINISTRACIÓN DEL SERVICIO</a:t>
            </a:r>
            <a:endParaRPr lang="es-CL"/>
          </a:p>
        </p:txBody>
      </p:sp>
      <p:sp>
        <p:nvSpPr>
          <p:cNvPr id="6" name="Rectángulo 5"/>
          <p:cNvSpPr/>
          <p:nvPr/>
        </p:nvSpPr>
        <p:spPr>
          <a:xfrm>
            <a:off x="4141788" y="1754188"/>
            <a:ext cx="1801812" cy="1874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a:t>DE NO DISCRIMINACIÓN</a:t>
            </a:r>
            <a:endParaRPr lang="es-CL"/>
          </a:p>
        </p:txBody>
      </p:sp>
      <p:sp>
        <p:nvSpPr>
          <p:cNvPr id="9" name="Rectángulo 8"/>
          <p:cNvSpPr/>
          <p:nvPr/>
        </p:nvSpPr>
        <p:spPr>
          <a:xfrm>
            <a:off x="4197350" y="3921125"/>
            <a:ext cx="1746250" cy="22717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sz="1600" dirty="0"/>
              <a:t>DE PROMOCIÓN DEL USO SOSTENIBLE DEL AGUA Y DE LOS DEMÁS COMPONENTES AMBIENTALES INVOLUCRADOS</a:t>
            </a:r>
            <a:endParaRPr lang="es-CL" sz="1600" dirty="0"/>
          </a:p>
        </p:txBody>
      </p:sp>
      <p:sp>
        <p:nvSpPr>
          <p:cNvPr id="10" name="Flecha derecha 9"/>
          <p:cNvSpPr/>
          <p:nvPr/>
        </p:nvSpPr>
        <p:spPr>
          <a:xfrm>
            <a:off x="6046788" y="2230438"/>
            <a:ext cx="5568950" cy="839787"/>
          </a:xfrm>
          <a:prstGeom prst="rightArrow">
            <a:avLst/>
          </a:prstGeom>
          <a:solidFill>
            <a:srgbClr val="3F0CF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b="1"/>
              <a:t>CONSEJOS CONSULTIVOS REGIONALES Y NACIONAL</a:t>
            </a:r>
            <a:endParaRPr lang="es-CL" b="1"/>
          </a:p>
        </p:txBody>
      </p:sp>
      <p:sp>
        <p:nvSpPr>
          <p:cNvPr id="25" name="Flecha derecha 24"/>
          <p:cNvSpPr/>
          <p:nvPr/>
        </p:nvSpPr>
        <p:spPr>
          <a:xfrm>
            <a:off x="6096000" y="1366838"/>
            <a:ext cx="5519738" cy="827087"/>
          </a:xfrm>
          <a:prstGeom prst="rightArrow">
            <a:avLst/>
          </a:prstGeom>
          <a:solidFill>
            <a:srgbClr val="3F0CF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b="1"/>
              <a:t>VISITAS DE ASESORÍA Y ASISTENCIA EN EL TERRITORIO</a:t>
            </a:r>
            <a:endParaRPr lang="es-CL" b="1"/>
          </a:p>
        </p:txBody>
      </p:sp>
      <p:sp>
        <p:nvSpPr>
          <p:cNvPr id="26" name="Flecha derecha 25"/>
          <p:cNvSpPr/>
          <p:nvPr/>
        </p:nvSpPr>
        <p:spPr>
          <a:xfrm>
            <a:off x="6096000" y="3084513"/>
            <a:ext cx="5513388" cy="862012"/>
          </a:xfrm>
          <a:prstGeom prst="rightArrow">
            <a:avLst/>
          </a:prstGeom>
          <a:solidFill>
            <a:srgbClr val="3F0CF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sz="2000" b="1"/>
              <a:t>TALLERES</a:t>
            </a:r>
            <a:endParaRPr lang="es-CL" sz="2000" b="1"/>
          </a:p>
        </p:txBody>
      </p:sp>
      <p:sp>
        <p:nvSpPr>
          <p:cNvPr id="27" name="Flecha derecha 26"/>
          <p:cNvSpPr/>
          <p:nvPr/>
        </p:nvSpPr>
        <p:spPr>
          <a:xfrm>
            <a:off x="6065838" y="3954463"/>
            <a:ext cx="5575300" cy="941387"/>
          </a:xfrm>
          <a:prstGeom prst="rightArrow">
            <a:avLst/>
          </a:prstGeom>
          <a:solidFill>
            <a:srgbClr val="3F0CF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sz="1600" b="1"/>
              <a:t>CAPACITACIONES DICTADAS POR UNIVERSIDADES RECONOCIDAS POR EL ESTADO</a:t>
            </a:r>
            <a:endParaRPr lang="es-CL" sz="1600" b="1"/>
          </a:p>
        </p:txBody>
      </p:sp>
      <p:sp>
        <p:nvSpPr>
          <p:cNvPr id="28" name="Flecha derecha 27"/>
          <p:cNvSpPr/>
          <p:nvPr/>
        </p:nvSpPr>
        <p:spPr>
          <a:xfrm>
            <a:off x="6065838" y="4895850"/>
            <a:ext cx="5562600" cy="930275"/>
          </a:xfrm>
          <a:prstGeom prst="rightArrow">
            <a:avLst/>
          </a:prstGeom>
          <a:solidFill>
            <a:srgbClr val="3F0CF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sz="1600" b="1"/>
              <a:t>PROMOCIÓN DE LA  ASOCIATIVIDAD CON ENFOQUE DE GÉNERO</a:t>
            </a:r>
            <a:endParaRPr lang="es-CL" sz="1600" b="1"/>
          </a:p>
        </p:txBody>
      </p:sp>
      <p:sp>
        <p:nvSpPr>
          <p:cNvPr id="7" name="Flecha derecha 6"/>
          <p:cNvSpPr/>
          <p:nvPr/>
        </p:nvSpPr>
        <p:spPr>
          <a:xfrm>
            <a:off x="6026150" y="5608638"/>
            <a:ext cx="96838" cy="460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a:p>
        </p:txBody>
      </p:sp>
      <p:sp>
        <p:nvSpPr>
          <p:cNvPr id="8" name="Flecha derecha 7"/>
          <p:cNvSpPr/>
          <p:nvPr/>
        </p:nvSpPr>
        <p:spPr>
          <a:xfrm>
            <a:off x="6122988" y="5826125"/>
            <a:ext cx="5394325" cy="609600"/>
          </a:xfrm>
          <a:prstGeom prst="rightArrow">
            <a:avLst/>
          </a:prstGeom>
          <a:solidFill>
            <a:srgbClr val="3F0CF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b="1"/>
              <a:t>APOYO EN REAJUSTE TARIFARIO</a:t>
            </a:r>
            <a:endParaRPr lang="es-CL" b="1"/>
          </a:p>
        </p:txBody>
      </p:sp>
      <p:pic>
        <p:nvPicPr>
          <p:cNvPr id="11" name="Imagem 18">
            <a:extLst>
              <a:ext uri="{FF2B5EF4-FFF2-40B4-BE49-F238E27FC236}">
                <a16:creationId xmlns:a16="http://schemas.microsoft.com/office/drawing/2014/main" id="{114131D6-1C6B-7CC9-698B-DF61C31135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75371" y="49201"/>
            <a:ext cx="2215810" cy="433399"/>
          </a:xfrm>
          <a:prstGeom prst="rect">
            <a:avLst/>
          </a:prstGeom>
          <a:noFill/>
          <a:ln>
            <a:noFill/>
          </a:ln>
        </p:spPr>
        <p:style>
          <a:lnRef idx="0">
            <a:scrgbClr r="0" g="0" b="0"/>
          </a:lnRef>
          <a:fillRef idx="0">
            <a:scrgbClr r="0" g="0" b="0"/>
          </a:fillRef>
          <a:effectRef idx="0">
            <a:scrgbClr r="0" g="0" b="0"/>
          </a:effectRef>
          <a:fontRef idx="minor">
            <a:schemeClr val="accent3"/>
          </a:fontRef>
        </p:style>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6F3F2-6755-F8BC-41AF-1DFF6E2F7A1C}"/>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3A27D126-3AEF-2E6E-1CAF-2BF863BB5539}"/>
              </a:ext>
            </a:extLst>
          </p:cNvPr>
          <p:cNvSpPr/>
          <p:nvPr/>
        </p:nvSpPr>
        <p:spPr>
          <a:xfrm>
            <a:off x="3810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800" dirty="0">
              <a:solidFill>
                <a:schemeClr val="accent5">
                  <a:lumMod val="75000"/>
                </a:schemeClr>
              </a:solidFill>
            </a:endParaRPr>
          </a:p>
        </p:txBody>
      </p:sp>
      <p:grpSp>
        <p:nvGrpSpPr>
          <p:cNvPr id="13" name="Agrupar 12">
            <a:extLst>
              <a:ext uri="{FF2B5EF4-FFF2-40B4-BE49-F238E27FC236}">
                <a16:creationId xmlns:a16="http://schemas.microsoft.com/office/drawing/2014/main" id="{DF3E0EA8-B7B0-7F83-919A-D54110AD7CEA}"/>
              </a:ext>
            </a:extLst>
          </p:cNvPr>
          <p:cNvGrpSpPr/>
          <p:nvPr/>
        </p:nvGrpSpPr>
        <p:grpSpPr>
          <a:xfrm>
            <a:off x="0" y="0"/>
            <a:ext cx="12192000" cy="6570341"/>
            <a:chOff x="0" y="157904"/>
            <a:chExt cx="12192000" cy="6570341"/>
          </a:xfrm>
        </p:grpSpPr>
        <p:pic>
          <p:nvPicPr>
            <p:cNvPr id="11" name="Imagem 10">
              <a:extLst>
                <a:ext uri="{FF2B5EF4-FFF2-40B4-BE49-F238E27FC236}">
                  <a16:creationId xmlns:a16="http://schemas.microsoft.com/office/drawing/2014/main" id="{CB4FDE51-7C57-C013-3B48-DE614A1156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14AC186B-212C-9B48-B9F0-7E2E0B820F2F}"/>
                </a:ext>
              </a:extLst>
            </p:cNvPr>
            <p:cNvGrpSpPr/>
            <p:nvPr/>
          </p:nvGrpSpPr>
          <p:grpSpPr>
            <a:xfrm>
              <a:off x="0" y="157904"/>
              <a:ext cx="12192000" cy="6570341"/>
              <a:chOff x="0" y="157904"/>
              <a:chExt cx="12192000" cy="6570341"/>
            </a:xfrm>
          </p:grpSpPr>
          <p:pic>
            <p:nvPicPr>
              <p:cNvPr id="10" name="Imagem 9">
                <a:extLst>
                  <a:ext uri="{FF2B5EF4-FFF2-40B4-BE49-F238E27FC236}">
                    <a16:creationId xmlns:a16="http://schemas.microsoft.com/office/drawing/2014/main" id="{DDAEC404-DBB9-31D1-C2F7-430C8E38AE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FC6C87D9-02BE-BA71-B6B8-8DD1EC987B5C}"/>
                  </a:ext>
                </a:extLst>
              </p:cNvPr>
              <p:cNvGrpSpPr/>
              <p:nvPr/>
            </p:nvGrpSpPr>
            <p:grpSpPr>
              <a:xfrm>
                <a:off x="0" y="157904"/>
                <a:ext cx="12192000" cy="6570341"/>
                <a:chOff x="0" y="157904"/>
                <a:chExt cx="12192000" cy="6570341"/>
              </a:xfrm>
            </p:grpSpPr>
            <p:pic>
              <p:nvPicPr>
                <p:cNvPr id="9" name="Imagem 8">
                  <a:extLst>
                    <a:ext uri="{FF2B5EF4-FFF2-40B4-BE49-F238E27FC236}">
                      <a16:creationId xmlns:a16="http://schemas.microsoft.com/office/drawing/2014/main" id="{9AB97A86-2887-E74E-8852-3EE1554B24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BB737171-6142-819E-DD09-2536CA5F4AF1}"/>
                    </a:ext>
                  </a:extLst>
                </p:cNvPr>
                <p:cNvGrpSpPr/>
                <p:nvPr/>
              </p:nvGrpSpPr>
              <p:grpSpPr>
                <a:xfrm>
                  <a:off x="0" y="157904"/>
                  <a:ext cx="12192000" cy="6539393"/>
                  <a:chOff x="0" y="157904"/>
                  <a:chExt cx="12192000" cy="6539393"/>
                </a:xfrm>
              </p:grpSpPr>
              <p:pic>
                <p:nvPicPr>
                  <p:cNvPr id="8" name="Imagem 7">
                    <a:extLst>
                      <a:ext uri="{FF2B5EF4-FFF2-40B4-BE49-F238E27FC236}">
                        <a16:creationId xmlns:a16="http://schemas.microsoft.com/office/drawing/2014/main" id="{7CC81DAB-50D0-6388-9FA2-16F46AFEF8D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6B6003B6-7555-5092-A150-0188EB63062D}"/>
                      </a:ext>
                    </a:extLst>
                  </p:cNvPr>
                  <p:cNvGrpSpPr/>
                  <p:nvPr/>
                </p:nvGrpSpPr>
                <p:grpSpPr>
                  <a:xfrm>
                    <a:off x="0" y="157904"/>
                    <a:ext cx="12192000" cy="1206967"/>
                    <a:chOff x="0" y="157904"/>
                    <a:chExt cx="12192000" cy="1206967"/>
                  </a:xfrm>
                </p:grpSpPr>
                <p:sp>
                  <p:nvSpPr>
                    <p:cNvPr id="21" name="Retângulo 20">
                      <a:extLst>
                        <a:ext uri="{FF2B5EF4-FFF2-40B4-BE49-F238E27FC236}">
                          <a16:creationId xmlns:a16="http://schemas.microsoft.com/office/drawing/2014/main" id="{F0592BA5-532A-A28C-4140-F9F89B8415FD}"/>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274E7754-7764-E9A0-1E64-FAFD8213B56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6" name="Espaço Reservado para Rodapé 5">
            <a:extLst>
              <a:ext uri="{FF2B5EF4-FFF2-40B4-BE49-F238E27FC236}">
                <a16:creationId xmlns:a16="http://schemas.microsoft.com/office/drawing/2014/main" id="{D552BEAC-CE7B-8CCC-A8E1-8EF166360609}"/>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9171CB04-EC28-F64B-F69E-FE15EC5FB92E}"/>
              </a:ext>
            </a:extLst>
          </p:cNvPr>
          <p:cNvPicPr>
            <a:picLocks noGrp="1" noChangeAspect="1"/>
          </p:cNvPicPr>
          <p:nvPr>
            <p:ph idx="4294967295"/>
          </p:nvPr>
        </p:nvPicPr>
        <p:blipFill>
          <a:blip r:embed="rId7" cstate="print">
            <a:extLst>
              <a:ext uri="{28A0092B-C50C-407E-A947-70E740481C1C}">
                <a14:useLocalDpi xmlns:a14="http://schemas.microsoft.com/office/drawing/2010/main" val="0"/>
              </a:ext>
            </a:extLst>
          </a:blip>
          <a:stretch>
            <a:fillRect/>
          </a:stretch>
        </p:blipFill>
        <p:spPr>
          <a:xfrm>
            <a:off x="2053020" y="6321569"/>
            <a:ext cx="561975" cy="347663"/>
          </a:xfrm>
        </p:spPr>
      </p:pic>
      <p:sp>
        <p:nvSpPr>
          <p:cNvPr id="14" name="Marcador de texto 1">
            <a:extLst>
              <a:ext uri="{FF2B5EF4-FFF2-40B4-BE49-F238E27FC236}">
                <a16:creationId xmlns:a16="http://schemas.microsoft.com/office/drawing/2014/main" id="{01CA5451-70FA-9736-E0AB-ABAD130ED2F7}"/>
              </a:ext>
            </a:extLst>
          </p:cNvPr>
          <p:cNvSpPr txBox="1">
            <a:spLocks noChangeArrowheads="1"/>
          </p:cNvSpPr>
          <p:nvPr/>
        </p:nvSpPr>
        <p:spPr>
          <a:xfrm>
            <a:off x="-38100" y="1190698"/>
            <a:ext cx="11947071" cy="8793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defRPr/>
            </a:pPr>
            <a:r>
              <a:rPr lang="es-ES" sz="3200" b="1" dirty="0">
                <a:solidFill>
                  <a:schemeClr val="accent5">
                    <a:lumMod val="75000"/>
                  </a:schemeClr>
                </a:solidFill>
              </a:rPr>
              <a:t>Departamento de Gestión Comunitaria</a:t>
            </a:r>
            <a:r>
              <a:rPr lang="pt-BR" sz="3200" dirty="0">
                <a:solidFill>
                  <a:schemeClr val="accent5">
                    <a:lumMod val="75000"/>
                  </a:schemeClr>
                </a:solidFill>
              </a:rPr>
              <a:t>: </a:t>
            </a:r>
            <a:r>
              <a:rPr lang="es-ES" sz="3000" b="1" dirty="0">
                <a:solidFill>
                  <a:schemeClr val="accent5">
                    <a:lumMod val="75000"/>
                  </a:schemeClr>
                </a:solidFill>
              </a:rPr>
              <a:t>Visitas Asesoría y Asistencia 2024. </a:t>
            </a:r>
          </a:p>
        </p:txBody>
      </p:sp>
      <p:pic>
        <p:nvPicPr>
          <p:cNvPr id="27" name="Imagen 26">
            <a:extLst>
              <a:ext uri="{FF2B5EF4-FFF2-40B4-BE49-F238E27FC236}">
                <a16:creationId xmlns:a16="http://schemas.microsoft.com/office/drawing/2014/main" id="{C64103A5-0A88-AC2B-2CD0-E4FF8F64F270}"/>
              </a:ext>
            </a:extLst>
          </p:cNvPr>
          <p:cNvPicPr>
            <a:picLocks noChangeAspect="1"/>
          </p:cNvPicPr>
          <p:nvPr/>
        </p:nvPicPr>
        <p:blipFill>
          <a:blip r:embed="rId8"/>
          <a:stretch>
            <a:fillRect/>
          </a:stretch>
        </p:blipFill>
        <p:spPr>
          <a:xfrm>
            <a:off x="2219364" y="2065568"/>
            <a:ext cx="7448550" cy="4010025"/>
          </a:xfrm>
          <a:prstGeom prst="rect">
            <a:avLst/>
          </a:prstGeom>
        </p:spPr>
      </p:pic>
    </p:spTree>
    <p:extLst>
      <p:ext uri="{BB962C8B-B14F-4D97-AF65-F5344CB8AC3E}">
        <p14:creationId xmlns:p14="http://schemas.microsoft.com/office/powerpoint/2010/main" val="1292652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Marcador de texto 1"/>
          <p:cNvSpPr>
            <a:spLocks noGrp="1" noChangeArrowheads="1"/>
          </p:cNvSpPr>
          <p:nvPr>
            <p:ph type="body" idx="1"/>
          </p:nvPr>
        </p:nvSpPr>
        <p:spPr>
          <a:xfrm>
            <a:off x="225652" y="309563"/>
            <a:ext cx="10515600" cy="517525"/>
          </a:xfrm>
        </p:spPr>
        <p:txBody>
          <a:bodyPr/>
          <a:lstStyle/>
          <a:p>
            <a:pPr eaLnBrk="1" hangingPunct="1"/>
            <a:r>
              <a:rPr lang="es-MX" altLang="es-CL" sz="3000" dirty="0"/>
              <a:t>Política de Asistencia y Promoción:</a:t>
            </a:r>
            <a:endParaRPr lang="es-CL" altLang="es-CL" sz="3000" dirty="0"/>
          </a:p>
        </p:txBody>
      </p:sp>
      <p:sp>
        <p:nvSpPr>
          <p:cNvPr id="28675" name="Marcador de texto 2"/>
          <p:cNvSpPr>
            <a:spLocks noGrp="1"/>
          </p:cNvSpPr>
          <p:nvPr>
            <p:ph type="body" sz="quarter" idx="16"/>
          </p:nvPr>
        </p:nvSpPr>
        <p:spPr>
          <a:xfrm>
            <a:off x="225652" y="995362"/>
            <a:ext cx="10588625" cy="5073650"/>
          </a:xfrm>
        </p:spPr>
        <p:txBody>
          <a:bodyPr vert="horz" lIns="91440" tIns="45720" rIns="91440" bIns="45720" rtlCol="0" anchor="t">
            <a:normAutofit/>
          </a:bodyPr>
          <a:lstStyle/>
          <a:p>
            <a:pPr algn="just">
              <a:defRPr/>
            </a:pPr>
            <a:r>
              <a:rPr lang="es-MX" altLang="es-CL" sz="1800" b="1" dirty="0">
                <a:latin typeface="Verdana"/>
                <a:ea typeface="Verdana"/>
              </a:rPr>
              <a:t>Capacitaciones y Talleres programados</a:t>
            </a:r>
            <a:r>
              <a:rPr lang="es-MX" altLang="es-CL" sz="1800" b="1" dirty="0">
                <a:solidFill>
                  <a:srgbClr val="0C4581"/>
                </a:solidFill>
                <a:latin typeface="Verdana"/>
                <a:ea typeface="Verdana"/>
              </a:rPr>
              <a:t> segundo semestre 2024</a:t>
            </a:r>
            <a:endParaRPr lang="es-CL" altLang="es-CL" sz="1800" b="1" dirty="0">
              <a:solidFill>
                <a:srgbClr val="0C4581"/>
              </a:solidFill>
              <a:latin typeface="Verdana"/>
              <a:ea typeface="Verdana"/>
            </a:endParaRPr>
          </a:p>
          <a:p>
            <a:pPr algn="just">
              <a:defRPr/>
            </a:pPr>
            <a:endParaRPr lang="es-CL" altLang="es-CL" sz="2400" b="1" dirty="0">
              <a:solidFill>
                <a:srgbClr val="0C4581"/>
              </a:solidFill>
            </a:endParaRPr>
          </a:p>
        </p:txBody>
      </p:sp>
      <p:sp>
        <p:nvSpPr>
          <p:cNvPr id="7" name="Rectángulo: esquinas redondeadas 3"/>
          <p:cNvSpPr/>
          <p:nvPr/>
        </p:nvSpPr>
        <p:spPr>
          <a:xfrm>
            <a:off x="612775" y="2252663"/>
            <a:ext cx="2392363" cy="1247775"/>
          </a:xfrm>
          <a:prstGeom prst="roundRect">
            <a:avLst/>
          </a:prstGeom>
          <a:solidFill>
            <a:srgbClr val="2E0BF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s-CL" sz="1600" b="1" dirty="0">
                <a:ea typeface="Calibri" panose="020F0502020204030204" pitchFamily="34" charset="0"/>
                <a:cs typeface="Calibri"/>
              </a:rPr>
              <a:t>Capacitaciones Internas: Plan presentado para todo el año.</a:t>
            </a:r>
          </a:p>
          <a:p>
            <a:pPr algn="ctr">
              <a:defRPr/>
            </a:pPr>
            <a:r>
              <a:rPr lang="es-MX" sz="1100" b="1" dirty="0">
                <a:cs typeface="Calibri"/>
              </a:rPr>
              <a:t>(Ejecutados)</a:t>
            </a:r>
            <a:endParaRPr lang="es-CL" dirty="0"/>
          </a:p>
        </p:txBody>
      </p:sp>
      <p:sp>
        <p:nvSpPr>
          <p:cNvPr id="11" name="Rectángulo: esquinas redondeadas 4"/>
          <p:cNvSpPr/>
          <p:nvPr/>
        </p:nvSpPr>
        <p:spPr>
          <a:xfrm>
            <a:off x="3814763" y="1535113"/>
            <a:ext cx="2647950" cy="1169987"/>
          </a:xfrm>
          <a:prstGeom prst="roundRect">
            <a:avLst/>
          </a:prstGeom>
          <a:solidFill>
            <a:srgbClr val="2E0BF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s-CL" b="1" dirty="0">
                <a:ea typeface="Calibri" panose="020F0502020204030204" pitchFamily="34" charset="0"/>
                <a:cs typeface="Calibri"/>
              </a:rPr>
              <a:t>Universidad de Chile (Taller mujeres líderes)</a:t>
            </a:r>
          </a:p>
          <a:p>
            <a:pPr algn="ctr">
              <a:defRPr/>
            </a:pPr>
            <a:r>
              <a:rPr lang="es-MX" sz="1100" b="1" dirty="0">
                <a:cs typeface="Calibri"/>
              </a:rPr>
              <a:t>(Ejecutado)</a:t>
            </a:r>
            <a:endParaRPr lang="es-CL" dirty="0"/>
          </a:p>
        </p:txBody>
      </p:sp>
      <p:sp>
        <p:nvSpPr>
          <p:cNvPr id="12" name="Rectángulo: esquinas redondeadas 8"/>
          <p:cNvSpPr/>
          <p:nvPr/>
        </p:nvSpPr>
        <p:spPr>
          <a:xfrm>
            <a:off x="8389484" y="1400831"/>
            <a:ext cx="3067050" cy="1498600"/>
          </a:xfrm>
          <a:prstGeom prst="roundRect">
            <a:avLst/>
          </a:prstGeom>
          <a:solidFill>
            <a:srgbClr val="2E0BF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s-CL" sz="1600" b="1" dirty="0">
                <a:ea typeface="Calibri" panose="020F0502020204030204" pitchFamily="34" charset="0"/>
                <a:cs typeface="Calibri"/>
              </a:rPr>
              <a:t>Universidad Metropolitana de Ciencias de la Educación: Revisión, mejorar e imprimir los Manuales a entregar en las Capacitaciones</a:t>
            </a:r>
          </a:p>
          <a:p>
            <a:pPr algn="ctr">
              <a:defRPr/>
            </a:pPr>
            <a:r>
              <a:rPr lang="es-MX" sz="1100" b="1" dirty="0">
                <a:cs typeface="Calibri"/>
              </a:rPr>
              <a:t>(En desarrollo)</a:t>
            </a:r>
            <a:endParaRPr lang="es-CL" dirty="0"/>
          </a:p>
        </p:txBody>
      </p:sp>
      <p:sp>
        <p:nvSpPr>
          <p:cNvPr id="13" name="Rectángulo: esquinas redondeadas 11"/>
          <p:cNvSpPr/>
          <p:nvPr/>
        </p:nvSpPr>
        <p:spPr>
          <a:xfrm>
            <a:off x="8761413" y="3303980"/>
            <a:ext cx="2592387" cy="1162375"/>
          </a:xfrm>
          <a:prstGeom prst="roundRect">
            <a:avLst/>
          </a:prstGeom>
          <a:solidFill>
            <a:srgbClr val="2E0BF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s-CL" sz="1600" b="1" dirty="0">
                <a:latin typeface="Verdana"/>
                <a:ea typeface="Calibri" panose="020F0502020204030204" pitchFamily="34" charset="0"/>
                <a:cs typeface="Calibri"/>
              </a:rPr>
              <a:t>Universidad de Santiago: Capacitación de Saneamiento</a:t>
            </a:r>
          </a:p>
          <a:p>
            <a:pPr algn="ctr">
              <a:defRPr/>
            </a:pPr>
            <a:r>
              <a:rPr lang="es-MX" sz="1100" b="1" dirty="0">
                <a:latin typeface="Calibri"/>
                <a:cs typeface="Calibri"/>
              </a:rPr>
              <a:t>(En desarrollo)</a:t>
            </a:r>
            <a:endParaRPr lang="es-CL" dirty="0"/>
          </a:p>
        </p:txBody>
      </p:sp>
      <p:sp>
        <p:nvSpPr>
          <p:cNvPr id="14" name="Rectángulo: esquinas redondeadas 13"/>
          <p:cNvSpPr/>
          <p:nvPr/>
        </p:nvSpPr>
        <p:spPr>
          <a:xfrm>
            <a:off x="1490663" y="4835525"/>
            <a:ext cx="2489200" cy="1027113"/>
          </a:xfrm>
          <a:prstGeom prst="roundRect">
            <a:avLst/>
          </a:prstGeom>
          <a:solidFill>
            <a:srgbClr val="2E0BF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s-MX" b="1" dirty="0"/>
              <a:t>Asesorías Contables y </a:t>
            </a:r>
            <a:r>
              <a:rPr lang="es-MX" b="1"/>
              <a:t>Plan de Cuentas</a:t>
            </a:r>
          </a:p>
          <a:p>
            <a:pPr algn="ctr">
              <a:defRPr/>
            </a:pPr>
            <a:r>
              <a:rPr lang="es-MX" sz="1100" b="1" dirty="0">
                <a:cs typeface="Calibri"/>
              </a:rPr>
              <a:t>(En desarrollo)</a:t>
            </a:r>
            <a:endParaRPr lang="es-MX" dirty="0"/>
          </a:p>
        </p:txBody>
      </p:sp>
      <p:sp>
        <p:nvSpPr>
          <p:cNvPr id="15" name="Rectángulo: esquinas redondeadas 14"/>
          <p:cNvSpPr/>
          <p:nvPr/>
        </p:nvSpPr>
        <p:spPr>
          <a:xfrm>
            <a:off x="4645025" y="4973638"/>
            <a:ext cx="2646363" cy="1169987"/>
          </a:xfrm>
          <a:prstGeom prst="roundRect">
            <a:avLst/>
          </a:prstGeom>
          <a:solidFill>
            <a:srgbClr val="2E0BF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s-CL" b="1" dirty="0">
                <a:ea typeface="Calibri" panose="020F0502020204030204" pitchFamily="34" charset="0"/>
                <a:cs typeface="Calibri"/>
              </a:rPr>
              <a:t>Apoyo Jurídico y Visitas de apoyo para mantenciones</a:t>
            </a:r>
            <a:endParaRPr lang="es-CL" b="1">
              <a:ea typeface="Calibri" panose="020F0502020204030204" pitchFamily="34" charset="0"/>
              <a:cs typeface="Calibri"/>
            </a:endParaRPr>
          </a:p>
          <a:p>
            <a:pPr algn="ctr">
              <a:defRPr/>
            </a:pPr>
            <a:r>
              <a:rPr lang="es-MX" sz="1100" b="1" dirty="0">
                <a:cs typeface="Calibri"/>
              </a:rPr>
              <a:t>(En desarrollo)</a:t>
            </a:r>
            <a:endParaRPr lang="es-CL" dirty="0"/>
          </a:p>
        </p:txBody>
      </p:sp>
      <p:sp>
        <p:nvSpPr>
          <p:cNvPr id="16" name="Rectángulo: esquinas redondeadas 20"/>
          <p:cNvSpPr/>
          <p:nvPr/>
        </p:nvSpPr>
        <p:spPr>
          <a:xfrm>
            <a:off x="3146425" y="3432175"/>
            <a:ext cx="1992313" cy="1039813"/>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s-CL" b="1" dirty="0"/>
              <a:t>TALLER OSMÓSIS INVERSA</a:t>
            </a:r>
          </a:p>
          <a:p>
            <a:pPr algn="ctr">
              <a:defRPr/>
            </a:pPr>
            <a:r>
              <a:rPr lang="es-MX" sz="1100" b="1" dirty="0">
                <a:cs typeface="Calibri"/>
              </a:rPr>
              <a:t>(diciembre)</a:t>
            </a:r>
            <a:endParaRPr lang="es-CL" dirty="0"/>
          </a:p>
        </p:txBody>
      </p:sp>
      <p:sp>
        <p:nvSpPr>
          <p:cNvPr id="17" name="Rectángulo redondeado 16"/>
          <p:cNvSpPr/>
          <p:nvPr/>
        </p:nvSpPr>
        <p:spPr>
          <a:xfrm>
            <a:off x="5621338" y="2924175"/>
            <a:ext cx="2657475" cy="1270000"/>
          </a:xfrm>
          <a:prstGeom prst="roundRect">
            <a:avLst/>
          </a:prstGeom>
          <a:solidFill>
            <a:srgbClr val="2E0BFD"/>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s-MX" b="1" dirty="0">
                <a:solidFill>
                  <a:schemeClr val="bg1"/>
                </a:solidFill>
              </a:rPr>
              <a:t>Talleres y Capacitaciones regionales más Feria de Proveedores</a:t>
            </a:r>
            <a:endParaRPr lang="es-MX" b="1" dirty="0">
              <a:solidFill>
                <a:schemeClr val="bg1"/>
              </a:solidFill>
              <a:cs typeface="Calibri"/>
            </a:endParaRPr>
          </a:p>
          <a:p>
            <a:pPr algn="ctr">
              <a:defRPr/>
            </a:pPr>
            <a:r>
              <a:rPr lang="es-MX" sz="1100" b="1" dirty="0">
                <a:solidFill>
                  <a:schemeClr val="bg1"/>
                </a:solidFill>
                <a:cs typeface="Calibri"/>
              </a:rPr>
              <a:t>(En desarrollo)</a:t>
            </a:r>
            <a:endParaRPr lang="es-MX" dirty="0">
              <a:solidFill>
                <a:schemeClr val="bg1"/>
              </a:solidFill>
            </a:endParaRPr>
          </a:p>
        </p:txBody>
      </p:sp>
      <p:sp>
        <p:nvSpPr>
          <p:cNvPr id="18" name="Rectángulo redondeado 17"/>
          <p:cNvSpPr/>
          <p:nvPr/>
        </p:nvSpPr>
        <p:spPr>
          <a:xfrm>
            <a:off x="7893050" y="4872038"/>
            <a:ext cx="2165350"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s-MX" sz="2000" b="1" dirty="0"/>
              <a:t>Fondos Concursables</a:t>
            </a:r>
          </a:p>
          <a:p>
            <a:pPr algn="ctr">
              <a:defRPr/>
            </a:pPr>
            <a:r>
              <a:rPr lang="es-MX" sz="1100" b="1" dirty="0">
                <a:cs typeface="Calibri"/>
              </a:rPr>
              <a:t>(91 adjudicados con FSPR)</a:t>
            </a:r>
          </a:p>
        </p:txBody>
      </p:sp>
      <p:pic>
        <p:nvPicPr>
          <p:cNvPr id="2" name="Imagem 18">
            <a:extLst>
              <a:ext uri="{FF2B5EF4-FFF2-40B4-BE49-F238E27FC236}">
                <a16:creationId xmlns:a16="http://schemas.microsoft.com/office/drawing/2014/main" id="{4A35E62F-1A12-52F7-7655-E6BFCAAA08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09216" y="97864"/>
            <a:ext cx="2736393" cy="729224"/>
          </a:xfrm>
          <a:prstGeom prst="rect">
            <a:avLst/>
          </a:prstGeom>
          <a:noFill/>
          <a:ln>
            <a:noFill/>
          </a:ln>
        </p:spPr>
        <p:style>
          <a:lnRef idx="0">
            <a:scrgbClr r="0" g="0" b="0"/>
          </a:lnRef>
          <a:fillRef idx="0">
            <a:scrgbClr r="0" g="0" b="0"/>
          </a:fillRef>
          <a:effectRef idx="0">
            <a:scrgbClr r="0" g="0" b="0"/>
          </a:effectRef>
          <a:fontRef idx="minor">
            <a:schemeClr val="accent3"/>
          </a:fontRef>
        </p:style>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p:cNvSpPr/>
          <p:nvPr/>
        </p:nvSpPr>
        <p:spPr>
          <a:xfrm>
            <a:off x="0" y="-58921"/>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ítulo 14"/>
          <p:cNvSpPr>
            <a:spLocks noGrp="1"/>
          </p:cNvSpPr>
          <p:nvPr>
            <p:ph type="title"/>
          </p:nvPr>
        </p:nvSpPr>
        <p:spPr>
          <a:xfrm>
            <a:off x="236765" y="1292074"/>
            <a:ext cx="11647924" cy="816268"/>
          </a:xfrm>
        </p:spPr>
        <p:txBody>
          <a:bodyPr vert="horz" lIns="91440" tIns="45720" rIns="91440" bIns="45720" rtlCol="0">
            <a:noAutofit/>
          </a:bodyPr>
          <a:lstStyle/>
          <a:p>
            <a:pPr>
              <a:spcBef>
                <a:spcPts val="1000"/>
              </a:spcBef>
              <a:buFont typeface="Arial" panose="020B0604020202020204" pitchFamily="34" charset="0"/>
            </a:pPr>
            <a:r>
              <a:rPr lang="es-ES" sz="3200" b="1" dirty="0">
                <a:solidFill>
                  <a:schemeClr val="accent5">
                    <a:lumMod val="75000"/>
                  </a:schemeClr>
                </a:solidFill>
                <a:latin typeface="+mn-lt"/>
                <a:ea typeface="+mn-ea"/>
                <a:cs typeface="+mn-cs"/>
              </a:rPr>
              <a:t>Acciones para la implementación de la Ley 20.998: </a:t>
            </a:r>
            <a:r>
              <a:rPr lang="es-ES" sz="3200" b="1" dirty="0">
                <a:solidFill>
                  <a:schemeClr val="accent5">
                    <a:lumMod val="75000"/>
                  </a:schemeClr>
                </a:solidFill>
              </a:rPr>
              <a:t>Financiamiento y seguimiento del Estado</a:t>
            </a:r>
            <a:endParaRPr lang="pt-BR" sz="3200" b="1" dirty="0">
              <a:solidFill>
                <a:schemeClr val="accent5">
                  <a:lumMod val="75000"/>
                </a:schemeClr>
              </a:solidFill>
              <a:latin typeface="+mn-lt"/>
              <a:ea typeface="+mn-ea"/>
              <a:cs typeface="+mn-cs"/>
            </a:endParaRPr>
          </a:p>
        </p:txBody>
      </p:sp>
      <p:sp>
        <p:nvSpPr>
          <p:cNvPr id="6" name="Espaço Reservado para Rodapé 5"/>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47339" y="6407636"/>
            <a:ext cx="561975" cy="347663"/>
          </a:xfrm>
        </p:spPr>
      </p:pic>
      <p:grpSp>
        <p:nvGrpSpPr>
          <p:cNvPr id="13" name="Agrupar 12"/>
          <p:cNvGrpSpPr/>
          <p:nvPr/>
        </p:nvGrpSpPr>
        <p:grpSpPr>
          <a:xfrm>
            <a:off x="0" y="98891"/>
            <a:ext cx="12192000" cy="6721895"/>
            <a:chOff x="47846" y="157904"/>
            <a:chExt cx="12192000" cy="6570341"/>
          </a:xfrm>
        </p:grpSpPr>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p:cNvGrpSpPr/>
            <p:nvPr/>
          </p:nvGrpSpPr>
          <p:grpSpPr>
            <a:xfrm>
              <a:off x="47846" y="157904"/>
              <a:ext cx="12192000" cy="6570341"/>
              <a:chOff x="47846" y="157904"/>
              <a:chExt cx="12192000" cy="6570341"/>
            </a:xfrm>
          </p:grpSpPr>
          <p:pic>
            <p:nvPicPr>
              <p:cNvPr id="10" name="Image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p:cNvGrpSpPr/>
              <p:nvPr/>
            </p:nvGrpSpPr>
            <p:grpSpPr>
              <a:xfrm>
                <a:off x="47846" y="157904"/>
                <a:ext cx="12192000" cy="6570341"/>
                <a:chOff x="47846" y="157904"/>
                <a:chExt cx="12192000" cy="6570341"/>
              </a:xfrm>
            </p:grpSpPr>
            <p:pic>
              <p:nvPicPr>
                <p:cNvPr id="9" name="Image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p:cNvGrpSpPr/>
                <p:nvPr/>
              </p:nvGrpSpPr>
              <p:grpSpPr>
                <a:xfrm>
                  <a:off x="47846" y="157904"/>
                  <a:ext cx="12192000" cy="6539393"/>
                  <a:chOff x="47846" y="157904"/>
                  <a:chExt cx="12192000" cy="6539393"/>
                </a:xfrm>
              </p:grpSpPr>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p:cNvGrpSpPr/>
                  <p:nvPr/>
                </p:nvGrpSpPr>
                <p:grpSpPr>
                  <a:xfrm>
                    <a:off x="47846" y="157904"/>
                    <a:ext cx="12192000" cy="1113001"/>
                    <a:chOff x="47846" y="157904"/>
                    <a:chExt cx="12192000" cy="1113001"/>
                  </a:xfrm>
                </p:grpSpPr>
                <p:sp>
                  <p:nvSpPr>
                    <p:cNvPr id="21" name="Retângulo 20"/>
                    <p:cNvSpPr/>
                    <p:nvPr/>
                  </p:nvSpPr>
                  <p:spPr>
                    <a:xfrm>
                      <a:off x="47846" y="1004203"/>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3826" y="157904"/>
                      <a:ext cx="291600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7" name="Marcador de texto 1">
            <a:extLst>
              <a:ext uri="{FF2B5EF4-FFF2-40B4-BE49-F238E27FC236}">
                <a16:creationId xmlns:a16="http://schemas.microsoft.com/office/drawing/2014/main" id="{1D051D08-0148-092A-C883-09A5676E3DA5}"/>
              </a:ext>
            </a:extLst>
          </p:cNvPr>
          <p:cNvSpPr txBox="1">
            <a:spLocks/>
          </p:cNvSpPr>
          <p:nvPr/>
        </p:nvSpPr>
        <p:spPr>
          <a:xfrm>
            <a:off x="197962" y="2104206"/>
            <a:ext cx="11789726" cy="404446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685594">
              <a:lnSpc>
                <a:spcPct val="120000"/>
              </a:lnSpc>
              <a:spcBef>
                <a:spcPts val="750"/>
              </a:spcBef>
              <a:defRPr/>
            </a:pPr>
            <a:r>
              <a:rPr lang="es-ES" altLang="es-CL" sz="1400" dirty="0">
                <a:solidFill>
                  <a:srgbClr val="0070C0"/>
                </a:solidFill>
                <a:latin typeface="Verdana"/>
                <a:ea typeface="Verdana"/>
                <a:cs typeface="Calibri"/>
              </a:rPr>
              <a:t>Desarrollo y Aplicación de los Procedimientos y Criterios Técnicos de Ampliación o Mejoramiento de Servicios Sanitarios Rurales según partida 12, Glosa 13 de la Ley de Presupuesto, aprobados mediante Resolución (Exenta) DOH N°1012 del 27 de Diciembre de 2023. Se estiman 183 iniciativas de conservación, mejoramiento y ampliación en servicios sanitarios rurales existentes a iniciar este año 2024.</a:t>
            </a:r>
          </a:p>
          <a:p>
            <a:pPr algn="just" defTabSz="685594">
              <a:lnSpc>
                <a:spcPct val="120000"/>
              </a:lnSpc>
              <a:spcBef>
                <a:spcPts val="750"/>
              </a:spcBef>
              <a:defRPr/>
            </a:pPr>
            <a:r>
              <a:rPr lang="es-ES" sz="1400" dirty="0">
                <a:solidFill>
                  <a:srgbClr val="0070C0"/>
                </a:solidFill>
                <a:latin typeface="Verdana" panose="020B0604030504040204" pitchFamily="34" charset="0"/>
                <a:ea typeface="Verdana" panose="020B0604030504040204" pitchFamily="34" charset="0"/>
              </a:rPr>
              <a:t>Programa de conservaciones: Mantención de sistemas APR existentes bajo parámetros de standard de servicio (calidad, cantidad, continuidad y cobertura).</a:t>
            </a:r>
          </a:p>
          <a:p>
            <a:pPr algn="just" defTabSz="685594">
              <a:lnSpc>
                <a:spcPct val="120000"/>
              </a:lnSpc>
              <a:spcBef>
                <a:spcPts val="750"/>
              </a:spcBef>
              <a:defRPr/>
            </a:pPr>
            <a:r>
              <a:rPr lang="es-ES" sz="1400" dirty="0">
                <a:solidFill>
                  <a:srgbClr val="0070C0"/>
                </a:solidFill>
                <a:latin typeface="Verdana" panose="020B0604030504040204" pitchFamily="34" charset="0"/>
                <a:ea typeface="Verdana" panose="020B0604030504040204" pitchFamily="34" charset="0"/>
              </a:rPr>
              <a:t>Programa de Infraestructura para el Buen Vivir: Coordinación, apoyo técnico y seguimiento a las inversiones en las regiones de Biobío, La Araucanía, Los Ríos y Los Lagos. </a:t>
            </a:r>
          </a:p>
          <a:p>
            <a:pPr algn="just" defTabSz="685594">
              <a:lnSpc>
                <a:spcPct val="120000"/>
              </a:lnSpc>
              <a:spcBef>
                <a:spcPts val="750"/>
              </a:spcBef>
              <a:defRPr/>
            </a:pPr>
            <a:r>
              <a:rPr lang="es-ES" sz="1400" dirty="0">
                <a:solidFill>
                  <a:srgbClr val="0070C0"/>
                </a:solidFill>
                <a:latin typeface="Verdana" panose="020B0604030504040204" pitchFamily="34" charset="0"/>
                <a:ea typeface="Verdana" panose="020B0604030504040204" pitchFamily="34" charset="0"/>
              </a:rPr>
              <a:t>Continuar con mesas de trabajo con otros organismos del Estado: Vialidad, Serviu, Empresa de ferrocarriles del Estado (EFE), Seremi de Salud, INDAP y </a:t>
            </a:r>
            <a:r>
              <a:rPr lang="es-ES" sz="1400" dirty="0" err="1">
                <a:solidFill>
                  <a:srgbClr val="0070C0"/>
                </a:solidFill>
                <a:latin typeface="Verdana" panose="020B0604030504040204" pitchFamily="34" charset="0"/>
                <a:ea typeface="Verdana" panose="020B0604030504040204" pitchFamily="34" charset="0"/>
              </a:rPr>
              <a:t>Sernameg</a:t>
            </a:r>
            <a:r>
              <a:rPr lang="es-ES" sz="1400" dirty="0">
                <a:solidFill>
                  <a:srgbClr val="0070C0"/>
                </a:solidFill>
                <a:latin typeface="Verdana" panose="020B0604030504040204" pitchFamily="34" charset="0"/>
                <a:ea typeface="Verdana" panose="020B0604030504040204" pitchFamily="34" charset="0"/>
              </a:rPr>
              <a:t>.</a:t>
            </a:r>
          </a:p>
          <a:p>
            <a:pPr algn="just" defTabSz="685594">
              <a:lnSpc>
                <a:spcPct val="120000"/>
              </a:lnSpc>
              <a:spcBef>
                <a:spcPts val="750"/>
              </a:spcBef>
              <a:defRPr/>
            </a:pPr>
            <a:r>
              <a:rPr lang="es-ES" sz="1400" dirty="0">
                <a:solidFill>
                  <a:srgbClr val="0070C0"/>
                </a:solidFill>
                <a:latin typeface="Verdana" panose="020B0604030504040204" pitchFamily="34" charset="0"/>
                <a:ea typeface="Verdana" panose="020B0604030504040204" pitchFamily="34" charset="0"/>
              </a:rPr>
              <a:t>Glosa 07 para proyectos de agua potable rural etapas </a:t>
            </a:r>
            <a:r>
              <a:rPr lang="es-ES" sz="1400" dirty="0" err="1">
                <a:solidFill>
                  <a:srgbClr val="0070C0"/>
                </a:solidFill>
                <a:latin typeface="Verdana" panose="020B0604030504040204" pitchFamily="34" charset="0"/>
                <a:ea typeface="Verdana" panose="020B0604030504040204" pitchFamily="34" charset="0"/>
              </a:rPr>
              <a:t>preinversionales</a:t>
            </a:r>
            <a:r>
              <a:rPr lang="es-ES" sz="1400" dirty="0">
                <a:solidFill>
                  <a:srgbClr val="0070C0"/>
                </a:solidFill>
                <a:latin typeface="Verdana" panose="020B0604030504040204" pitchFamily="34" charset="0"/>
                <a:ea typeface="Verdana" panose="020B0604030504040204" pitchFamily="34" charset="0"/>
              </a:rPr>
              <a:t> y diseño: 	Instructivo para levantar cartera de proyectos de prefactibilidad, factibilidad y diseño de proyectos de sistemas de agua potable rural o de Saneamiento.</a:t>
            </a:r>
          </a:p>
          <a:p>
            <a:pPr algn="just" defTabSz="685594">
              <a:lnSpc>
                <a:spcPct val="120000"/>
              </a:lnSpc>
              <a:spcBef>
                <a:spcPts val="750"/>
              </a:spcBef>
              <a:defRPr/>
            </a:pPr>
            <a:r>
              <a:rPr lang="es-ES" sz="1400" dirty="0">
                <a:solidFill>
                  <a:srgbClr val="0070C0"/>
                </a:solidFill>
                <a:latin typeface="Verdana" panose="020B0604030504040204" pitchFamily="34" charset="0"/>
                <a:ea typeface="Verdana" panose="020B0604030504040204" pitchFamily="34" charset="0"/>
              </a:rPr>
              <a:t>Estudio MZN brecha de cobertura y estimación de inversiones en SSR. Plazo: marzo 2025. Trabajo colaborativo con DIRPLAN, que nace bajo la Mesa ODS6 donde participan instituciones pertinentes a la temática: SISS, INE, MIDESO, DGOP y DGA.</a:t>
            </a:r>
          </a:p>
          <a:p>
            <a:pPr algn="just" defTabSz="685594">
              <a:spcBef>
                <a:spcPts val="750"/>
              </a:spcBef>
              <a:defRPr/>
            </a:pPr>
            <a:endParaRPr lang="es-ES" sz="1400" dirty="0">
              <a:solidFill>
                <a:srgbClr val="0070C0"/>
              </a:solidFill>
              <a:cs typeface="Calibri" panose="020F0502020204030204" pitchFamily="34" charset="0"/>
            </a:endParaRPr>
          </a:p>
        </p:txBody>
      </p:sp>
    </p:spTree>
    <p:extLst>
      <p:ext uri="{BB962C8B-B14F-4D97-AF65-F5344CB8AC3E}">
        <p14:creationId xmlns:p14="http://schemas.microsoft.com/office/powerpoint/2010/main" val="2359625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AC0C4-FA0E-4823-333A-0E00E2AA9140}"/>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1686A10C-0D33-A158-C67F-9130F34702D7}"/>
              </a:ext>
            </a:extLst>
          </p:cNvPr>
          <p:cNvSpPr/>
          <p:nvPr/>
        </p:nvSpPr>
        <p:spPr>
          <a:xfrm>
            <a:off x="38100" y="0"/>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800" dirty="0">
              <a:solidFill>
                <a:schemeClr val="accent5">
                  <a:lumMod val="75000"/>
                </a:schemeClr>
              </a:solidFill>
            </a:endParaRPr>
          </a:p>
        </p:txBody>
      </p:sp>
      <p:grpSp>
        <p:nvGrpSpPr>
          <p:cNvPr id="13" name="Agrupar 12">
            <a:extLst>
              <a:ext uri="{FF2B5EF4-FFF2-40B4-BE49-F238E27FC236}">
                <a16:creationId xmlns:a16="http://schemas.microsoft.com/office/drawing/2014/main" id="{097A396F-2F0D-E365-7F6B-767D6790A63D}"/>
              </a:ext>
            </a:extLst>
          </p:cNvPr>
          <p:cNvGrpSpPr/>
          <p:nvPr/>
        </p:nvGrpSpPr>
        <p:grpSpPr>
          <a:xfrm>
            <a:off x="-3175" y="0"/>
            <a:ext cx="12192000" cy="6798129"/>
            <a:chOff x="-3175" y="157904"/>
            <a:chExt cx="12192000" cy="6570341"/>
          </a:xfrm>
        </p:grpSpPr>
        <p:pic>
          <p:nvPicPr>
            <p:cNvPr id="11" name="Imagem 10">
              <a:extLst>
                <a:ext uri="{FF2B5EF4-FFF2-40B4-BE49-F238E27FC236}">
                  <a16:creationId xmlns:a16="http://schemas.microsoft.com/office/drawing/2014/main" id="{36B07DFE-CCE4-E592-7835-590F70846A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65212BF4-80CD-3548-AC65-2BA8546D4034}"/>
                </a:ext>
              </a:extLst>
            </p:cNvPr>
            <p:cNvGrpSpPr/>
            <p:nvPr/>
          </p:nvGrpSpPr>
          <p:grpSpPr>
            <a:xfrm>
              <a:off x="-3175" y="157904"/>
              <a:ext cx="12192000" cy="6570341"/>
              <a:chOff x="-3175" y="157904"/>
              <a:chExt cx="12192000" cy="6570341"/>
            </a:xfrm>
          </p:grpSpPr>
          <p:pic>
            <p:nvPicPr>
              <p:cNvPr id="10" name="Imagem 9">
                <a:extLst>
                  <a:ext uri="{FF2B5EF4-FFF2-40B4-BE49-F238E27FC236}">
                    <a16:creationId xmlns:a16="http://schemas.microsoft.com/office/drawing/2014/main" id="{A7E5C35C-2638-99BD-396B-A4D4C94726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E867AA4E-1BC0-AAA3-E87B-32C514864F7E}"/>
                  </a:ext>
                </a:extLst>
              </p:cNvPr>
              <p:cNvGrpSpPr/>
              <p:nvPr/>
            </p:nvGrpSpPr>
            <p:grpSpPr>
              <a:xfrm>
                <a:off x="-3175" y="157904"/>
                <a:ext cx="12192000" cy="6570341"/>
                <a:chOff x="-3175" y="157904"/>
                <a:chExt cx="12192000" cy="6570341"/>
              </a:xfrm>
            </p:grpSpPr>
            <p:pic>
              <p:nvPicPr>
                <p:cNvPr id="9" name="Imagem 8">
                  <a:extLst>
                    <a:ext uri="{FF2B5EF4-FFF2-40B4-BE49-F238E27FC236}">
                      <a16:creationId xmlns:a16="http://schemas.microsoft.com/office/drawing/2014/main" id="{85167F08-D463-44F7-1D5A-5181FE02FD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515BD6B5-92E7-C0A1-A3E1-B0096DEFFB98}"/>
                    </a:ext>
                  </a:extLst>
                </p:cNvPr>
                <p:cNvGrpSpPr/>
                <p:nvPr/>
              </p:nvGrpSpPr>
              <p:grpSpPr>
                <a:xfrm>
                  <a:off x="-3175" y="157904"/>
                  <a:ext cx="12192000" cy="6539393"/>
                  <a:chOff x="-3175" y="157904"/>
                  <a:chExt cx="12192000" cy="6539393"/>
                </a:xfrm>
              </p:grpSpPr>
              <p:pic>
                <p:nvPicPr>
                  <p:cNvPr id="8" name="Imagem 7">
                    <a:extLst>
                      <a:ext uri="{FF2B5EF4-FFF2-40B4-BE49-F238E27FC236}">
                        <a16:creationId xmlns:a16="http://schemas.microsoft.com/office/drawing/2014/main" id="{CE2EF720-E3BB-A250-4735-FE8E6C3FAB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F8FA8848-FB5B-D5E4-8C03-30FC9B59A408}"/>
                      </a:ext>
                    </a:extLst>
                  </p:cNvPr>
                  <p:cNvGrpSpPr/>
                  <p:nvPr/>
                </p:nvGrpSpPr>
                <p:grpSpPr>
                  <a:xfrm>
                    <a:off x="-3175" y="157904"/>
                    <a:ext cx="12192000" cy="1054174"/>
                    <a:chOff x="-3175" y="157904"/>
                    <a:chExt cx="12192000" cy="1054174"/>
                  </a:xfrm>
                </p:grpSpPr>
                <p:sp>
                  <p:nvSpPr>
                    <p:cNvPr id="21" name="Retângulo 20">
                      <a:extLst>
                        <a:ext uri="{FF2B5EF4-FFF2-40B4-BE49-F238E27FC236}">
                          <a16:creationId xmlns:a16="http://schemas.microsoft.com/office/drawing/2014/main" id="{C5A44099-226E-54A8-AD32-83A840077734}"/>
                        </a:ext>
                      </a:extLst>
                    </p:cNvPr>
                    <p:cNvSpPr/>
                    <p:nvPr/>
                  </p:nvSpPr>
                  <p:spPr>
                    <a:xfrm>
                      <a:off x="-3175" y="945376"/>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D3A2C86D-726B-9D05-9BE3-C63B8BB9314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3826" y="157904"/>
                      <a:ext cx="2916003" cy="793709"/>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7" name="Marcador de texto 1">
            <a:extLst>
              <a:ext uri="{FF2B5EF4-FFF2-40B4-BE49-F238E27FC236}">
                <a16:creationId xmlns:a16="http://schemas.microsoft.com/office/drawing/2014/main" id="{F2ED6E4E-9938-D9D7-E404-5B35EBA8295B}"/>
              </a:ext>
            </a:extLst>
          </p:cNvPr>
          <p:cNvSpPr txBox="1">
            <a:spLocks/>
          </p:cNvSpPr>
          <p:nvPr/>
        </p:nvSpPr>
        <p:spPr>
          <a:xfrm>
            <a:off x="85866" y="1485330"/>
            <a:ext cx="5728482" cy="404446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685594">
              <a:lnSpc>
                <a:spcPct val="120000"/>
              </a:lnSpc>
              <a:spcBef>
                <a:spcPts val="750"/>
              </a:spcBef>
              <a:defRPr/>
            </a:pPr>
            <a:r>
              <a:rPr lang="es-MX" altLang="es-CL" sz="1400" dirty="0">
                <a:solidFill>
                  <a:srgbClr val="0C4581"/>
                </a:solidFill>
                <a:latin typeface="Verdana" panose="020B0604030504040204" pitchFamily="34" charset="0"/>
                <a:ea typeface="Verdana" panose="020B0604030504040204" pitchFamily="34" charset="0"/>
              </a:rPr>
              <a:t>Ley de Presupuestos 2024 M$ 315.696.642 (</a:t>
            </a:r>
            <a:r>
              <a:rPr lang="es-MX" altLang="es-CL" sz="1400" dirty="0" err="1">
                <a:solidFill>
                  <a:srgbClr val="0C4581"/>
                </a:solidFill>
                <a:latin typeface="Verdana" panose="020B0604030504040204" pitchFamily="34" charset="0"/>
                <a:ea typeface="Verdana" panose="020B0604030504040204" pitchFamily="34" charset="0"/>
              </a:rPr>
              <a:t>Subt</a:t>
            </a:r>
            <a:r>
              <a:rPr lang="es-MX" altLang="es-CL" sz="1400" dirty="0">
                <a:solidFill>
                  <a:srgbClr val="0C4581"/>
                </a:solidFill>
                <a:latin typeface="Verdana" panose="020B0604030504040204" pitchFamily="34" charset="0"/>
                <a:ea typeface="Verdana" panose="020B0604030504040204" pitchFamily="34" charset="0"/>
              </a:rPr>
              <a:t>. 31).</a:t>
            </a:r>
          </a:p>
          <a:p>
            <a:pPr algn="just" defTabSz="685594">
              <a:lnSpc>
                <a:spcPct val="120000"/>
              </a:lnSpc>
              <a:spcBef>
                <a:spcPts val="750"/>
              </a:spcBef>
              <a:defRPr/>
            </a:pPr>
            <a:r>
              <a:rPr lang="es-MX" altLang="es-CL" sz="1400" dirty="0">
                <a:solidFill>
                  <a:srgbClr val="0C4581"/>
                </a:solidFill>
                <a:latin typeface="Verdana" panose="020B0604030504040204" pitchFamily="34" charset="0"/>
                <a:ea typeface="Verdana" panose="020B0604030504040204" pitchFamily="34" charset="0"/>
              </a:rPr>
              <a:t>Presupuesto vigente: M$ 202.737.573.</a:t>
            </a:r>
          </a:p>
          <a:p>
            <a:pPr algn="just" defTabSz="685594">
              <a:lnSpc>
                <a:spcPct val="120000"/>
              </a:lnSpc>
              <a:spcBef>
                <a:spcPts val="750"/>
              </a:spcBef>
              <a:defRPr/>
            </a:pPr>
            <a:r>
              <a:rPr lang="es-MX" altLang="es-CL" sz="1400" dirty="0">
                <a:solidFill>
                  <a:srgbClr val="0C4581"/>
                </a:solidFill>
                <a:latin typeface="Verdana" panose="020B0604030504040204" pitchFamily="34" charset="0"/>
                <a:ea typeface="Verdana" panose="020B0604030504040204" pitchFamily="34" charset="0"/>
              </a:rPr>
              <a:t>La ejecución presupuestaria acumulada al 31 de octubre de 2024 es de M$</a:t>
            </a:r>
            <a:r>
              <a:rPr lang="es-CL" altLang="es-CL" sz="1400" dirty="0">
                <a:solidFill>
                  <a:srgbClr val="0C4581"/>
                </a:solidFill>
                <a:latin typeface="Verdana" panose="020B0604030504040204" pitchFamily="34" charset="0"/>
                <a:ea typeface="Verdana" panose="020B0604030504040204" pitchFamily="34" charset="0"/>
              </a:rPr>
              <a:t>134.718.420</a:t>
            </a:r>
            <a:r>
              <a:rPr lang="es-MX" altLang="es-CL" sz="1400" dirty="0">
                <a:solidFill>
                  <a:srgbClr val="0C4581"/>
                </a:solidFill>
                <a:latin typeface="Verdana" panose="020B0604030504040204" pitchFamily="34" charset="0"/>
                <a:ea typeface="Verdana" panose="020B0604030504040204" pitchFamily="34" charset="0"/>
              </a:rPr>
              <a:t>, que representa un 66% del presupuesto vigente.</a:t>
            </a:r>
          </a:p>
          <a:p>
            <a:pPr algn="just" defTabSz="685594">
              <a:lnSpc>
                <a:spcPct val="120000"/>
              </a:lnSpc>
              <a:spcBef>
                <a:spcPts val="750"/>
              </a:spcBef>
              <a:defRPr/>
            </a:pPr>
            <a:r>
              <a:rPr lang="es-MX" altLang="es-CL" sz="1400" dirty="0">
                <a:solidFill>
                  <a:srgbClr val="0C4581"/>
                </a:solidFill>
                <a:latin typeface="Verdana" panose="020B0604030504040204" pitchFamily="34" charset="0"/>
                <a:ea typeface="Verdana" panose="020B0604030504040204" pitchFamily="34" charset="0"/>
              </a:rPr>
              <a:t>La Subdirección de SSR recibe mensualmente solicitudes de financiamiento por Glosa 13*. Los proyectos que cumplen con el procedimiento y criterios técnicos aprobados por Resolución exenta DOH N°1012 de fecha 27-12-2023, se incluyen en la propuesta mensual de Decreto.</a:t>
            </a:r>
          </a:p>
          <a:p>
            <a:pPr algn="just" defTabSz="685594">
              <a:lnSpc>
                <a:spcPct val="120000"/>
              </a:lnSpc>
              <a:spcBef>
                <a:spcPts val="750"/>
              </a:spcBef>
              <a:defRPr/>
            </a:pPr>
            <a:r>
              <a:rPr lang="es-ES" sz="1400" dirty="0">
                <a:solidFill>
                  <a:srgbClr val="0C4581"/>
                </a:solidFill>
                <a:latin typeface="Verdana" panose="020B0604030504040204" pitchFamily="34" charset="0"/>
                <a:ea typeface="Verdana" panose="020B0604030504040204" pitchFamily="34" charset="0"/>
              </a:rPr>
              <a:t>Antes de la promulgación de la Ley 20.998, la inversión en saneamiento rural estaba radicada en otras instituciones. Actualmente, se están licitando catastro y Estudios en esta área</a:t>
            </a:r>
            <a:endParaRPr lang="es-ES" altLang="es-CL" sz="1400" dirty="0">
              <a:solidFill>
                <a:schemeClr val="accent5">
                  <a:lumMod val="75000"/>
                </a:schemeClr>
              </a:solidFill>
              <a:latin typeface="Verdana"/>
              <a:ea typeface="Verdana"/>
              <a:cs typeface="Calibri"/>
            </a:endParaRPr>
          </a:p>
          <a:p>
            <a:pPr algn="just" defTabSz="685594">
              <a:lnSpc>
                <a:spcPct val="120000"/>
              </a:lnSpc>
              <a:spcBef>
                <a:spcPts val="750"/>
              </a:spcBef>
              <a:defRPr/>
            </a:pPr>
            <a:endParaRPr lang="es-MX" altLang="es-CL" sz="1400" dirty="0">
              <a:solidFill>
                <a:srgbClr val="0C4581"/>
              </a:solidFill>
              <a:latin typeface="Verdana" panose="020B0604030504040204" pitchFamily="34" charset="0"/>
              <a:ea typeface="Verdana" panose="020B0604030504040204" pitchFamily="34" charset="0"/>
            </a:endParaRPr>
          </a:p>
          <a:p>
            <a:pPr algn="just" defTabSz="685594">
              <a:spcBef>
                <a:spcPts val="750"/>
              </a:spcBef>
              <a:defRPr/>
            </a:pPr>
            <a:endParaRPr lang="es-ES" sz="1400" dirty="0">
              <a:solidFill>
                <a:schemeClr val="accent5">
                  <a:lumMod val="75000"/>
                </a:schemeClr>
              </a:solidFill>
              <a:cs typeface="Calibri" panose="020F0502020204030204" pitchFamily="34" charset="0"/>
            </a:endParaRPr>
          </a:p>
        </p:txBody>
      </p:sp>
      <p:sp>
        <p:nvSpPr>
          <p:cNvPr id="6" name="Espaço Reservado para Rodapé 5">
            <a:extLst>
              <a:ext uri="{FF2B5EF4-FFF2-40B4-BE49-F238E27FC236}">
                <a16:creationId xmlns:a16="http://schemas.microsoft.com/office/drawing/2014/main" id="{ECF25D0E-1492-7E03-92BC-68AFD6FCA82F}"/>
              </a:ext>
            </a:extLst>
          </p:cNvPr>
          <p:cNvSpPr>
            <a:spLocks noGrp="1"/>
          </p:cNvSpPr>
          <p:nvPr>
            <p:ph type="ftr" sz="quarter" idx="11"/>
          </p:nvPr>
        </p:nvSpPr>
        <p:spPr>
          <a:xfrm>
            <a:off x="418193" y="647331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0062A53B-BE85-5EC7-53A4-FF4CE64A8F19}"/>
              </a:ext>
            </a:extLst>
          </p:cNvPr>
          <p:cNvPicPr>
            <a:picLocks noGrp="1" noChangeAspect="1"/>
          </p:cNvPicPr>
          <p:nvPr>
            <p:ph idx="4294967295"/>
          </p:nvPr>
        </p:nvPicPr>
        <p:blipFill>
          <a:blip r:embed="rId7" cstate="print">
            <a:extLst>
              <a:ext uri="{28A0092B-C50C-407E-A947-70E740481C1C}">
                <a14:useLocalDpi xmlns:a14="http://schemas.microsoft.com/office/drawing/2010/main" val="0"/>
              </a:ext>
            </a:extLst>
          </a:blip>
          <a:stretch>
            <a:fillRect/>
          </a:stretch>
        </p:blipFill>
        <p:spPr>
          <a:xfrm>
            <a:off x="2071262" y="6428514"/>
            <a:ext cx="561975" cy="347663"/>
          </a:xfrm>
        </p:spPr>
      </p:pic>
      <p:sp>
        <p:nvSpPr>
          <p:cNvPr id="14" name="Marcador de texto 1">
            <a:extLst>
              <a:ext uri="{FF2B5EF4-FFF2-40B4-BE49-F238E27FC236}">
                <a16:creationId xmlns:a16="http://schemas.microsoft.com/office/drawing/2014/main" id="{F47892C1-6006-09EC-010B-B230C7130D63}"/>
              </a:ext>
            </a:extLst>
          </p:cNvPr>
          <p:cNvSpPr txBox="1">
            <a:spLocks noChangeArrowheads="1"/>
          </p:cNvSpPr>
          <p:nvPr/>
        </p:nvSpPr>
        <p:spPr>
          <a:xfrm>
            <a:off x="87610" y="1074515"/>
            <a:ext cx="11697197" cy="61338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defRPr/>
            </a:pPr>
            <a:r>
              <a:rPr lang="es-ES" sz="2800" b="1" dirty="0">
                <a:solidFill>
                  <a:schemeClr val="accent5">
                    <a:lumMod val="75000"/>
                  </a:schemeClr>
                </a:solidFill>
              </a:rPr>
              <a:t>Financiamiento del Estado: Inversión Histórica de la SSR y Proyección 2024</a:t>
            </a:r>
            <a:endParaRPr lang="es-CL" altLang="es-CL" sz="2800" b="1" dirty="0">
              <a:solidFill>
                <a:schemeClr val="accent5">
                  <a:lumMod val="75000"/>
                </a:schemeClr>
              </a:solidFill>
            </a:endParaRPr>
          </a:p>
        </p:txBody>
      </p:sp>
      <p:pic>
        <p:nvPicPr>
          <p:cNvPr id="2" name="Imagen 1">
            <a:extLst>
              <a:ext uri="{FF2B5EF4-FFF2-40B4-BE49-F238E27FC236}">
                <a16:creationId xmlns:a16="http://schemas.microsoft.com/office/drawing/2014/main" id="{E43C55F3-A481-363F-5D97-41F679287F1D}"/>
              </a:ext>
            </a:extLst>
          </p:cNvPr>
          <p:cNvPicPr>
            <a:picLocks noChangeAspect="1"/>
          </p:cNvPicPr>
          <p:nvPr/>
        </p:nvPicPr>
        <p:blipFill>
          <a:blip r:embed="rId8"/>
          <a:stretch>
            <a:fillRect/>
          </a:stretch>
        </p:blipFill>
        <p:spPr>
          <a:xfrm>
            <a:off x="5942799" y="1510605"/>
            <a:ext cx="6047815" cy="2166084"/>
          </a:xfrm>
          <a:prstGeom prst="rect">
            <a:avLst/>
          </a:prstGeom>
        </p:spPr>
      </p:pic>
      <p:pic>
        <p:nvPicPr>
          <p:cNvPr id="15" name="Imagen 14" descr="Gráfico, Gráfico de barras&#10;&#10;Descripción generada automáticamente">
            <a:extLst>
              <a:ext uri="{FF2B5EF4-FFF2-40B4-BE49-F238E27FC236}">
                <a16:creationId xmlns:a16="http://schemas.microsoft.com/office/drawing/2014/main" id="{F593A7B3-03A7-E542-0028-2185687C372B}"/>
              </a:ext>
            </a:extLst>
          </p:cNvPr>
          <p:cNvPicPr>
            <a:picLocks noChangeAspect="1"/>
          </p:cNvPicPr>
          <p:nvPr/>
        </p:nvPicPr>
        <p:blipFill>
          <a:blip r:embed="rId9"/>
          <a:stretch>
            <a:fillRect/>
          </a:stretch>
        </p:blipFill>
        <p:spPr>
          <a:xfrm>
            <a:off x="5942799" y="3751823"/>
            <a:ext cx="6100311" cy="2547010"/>
          </a:xfrm>
          <a:prstGeom prst="rect">
            <a:avLst/>
          </a:prstGeom>
        </p:spPr>
      </p:pic>
      <p:sp>
        <p:nvSpPr>
          <p:cNvPr id="18" name="1 Rectángulo">
            <a:extLst>
              <a:ext uri="{FF2B5EF4-FFF2-40B4-BE49-F238E27FC236}">
                <a16:creationId xmlns:a16="http://schemas.microsoft.com/office/drawing/2014/main" id="{6EA35EBB-906F-ACC9-762D-A479FE768C6C}"/>
              </a:ext>
            </a:extLst>
          </p:cNvPr>
          <p:cNvSpPr>
            <a:spLocks noChangeArrowheads="1"/>
          </p:cNvSpPr>
          <p:nvPr/>
        </p:nvSpPr>
        <p:spPr bwMode="auto">
          <a:xfrm>
            <a:off x="119479" y="5705779"/>
            <a:ext cx="5700270" cy="83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just">
              <a:lnSpc>
                <a:spcPct val="80000"/>
              </a:lnSpc>
              <a:buFont typeface="Arial" panose="020B0604020202020204" pitchFamily="34" charset="0"/>
              <a:buNone/>
            </a:pPr>
            <a:r>
              <a:rPr lang="es-MX" altLang="es-CL" sz="1000" dirty="0">
                <a:solidFill>
                  <a:srgbClr val="595959"/>
                </a:solidFill>
                <a:cs typeface="Calibri" panose="020F0502020204030204" pitchFamily="34" charset="0"/>
              </a:rPr>
              <a:t>*Glosa de la Ley de Presupuestos del MOP “</a:t>
            </a:r>
            <a:r>
              <a:rPr lang="es-CL" altLang="es-CL" sz="1000" dirty="0">
                <a:solidFill>
                  <a:srgbClr val="595959"/>
                </a:solidFill>
                <a:cs typeface="Calibri" panose="020F0502020204030204" pitchFamily="34" charset="0"/>
              </a:rPr>
              <a:t>Los proyectos de conservación, ampliación o mejoramiento de SSR, deben cumplir con los criterios técnicos que al efecto dicte el Ministerio de Obras Públicas mediante Resolución Exenta del Ministerio, visada por la Dirección de Presupuestos, y dictada a más tardar el 31 de diciembre de 2023. Consecuentemente, en dichas iniciativas no regirá lo dispuesto en el inciso 4° del artículo 19° bis del D.L. </a:t>
            </a:r>
            <a:r>
              <a:rPr lang="es-CL" altLang="es-CL" sz="1000" dirty="0" err="1">
                <a:solidFill>
                  <a:srgbClr val="595959"/>
                </a:solidFill>
                <a:cs typeface="Calibri" panose="020F0502020204030204" pitchFamily="34" charset="0"/>
              </a:rPr>
              <a:t>N°</a:t>
            </a:r>
            <a:r>
              <a:rPr lang="es-CL" altLang="es-CL" sz="1000" dirty="0">
                <a:solidFill>
                  <a:srgbClr val="595959"/>
                </a:solidFill>
                <a:cs typeface="Calibri" panose="020F0502020204030204" pitchFamily="34" charset="0"/>
              </a:rPr>
              <a:t> 1263 y sus modificaciones, Ley Orgánica de la Administración Financiera del Estado.”</a:t>
            </a:r>
          </a:p>
        </p:txBody>
      </p:sp>
    </p:spTree>
    <p:extLst>
      <p:ext uri="{BB962C8B-B14F-4D97-AF65-F5344CB8AC3E}">
        <p14:creationId xmlns:p14="http://schemas.microsoft.com/office/powerpoint/2010/main" val="3579598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60932-89E5-2BB8-020E-8794464B9BEB}"/>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DACF1469-957C-6B09-13FE-43B1D159FD9E}"/>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244216E9-50BB-2254-9F23-D5405246372C}"/>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BACBE149-2BFF-DE59-2D14-3A5E87604AAC}"/>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CC0F84A8-2209-CA34-ED5E-CB7981EF86D9}"/>
              </a:ext>
            </a:extLst>
          </p:cNvPr>
          <p:cNvGrpSpPr/>
          <p:nvPr/>
        </p:nvGrpSpPr>
        <p:grpSpPr>
          <a:xfrm>
            <a:off x="0" y="141992"/>
            <a:ext cx="12192000" cy="6586253"/>
            <a:chOff x="0" y="141992"/>
            <a:chExt cx="12192000" cy="6586253"/>
          </a:xfrm>
        </p:grpSpPr>
        <p:pic>
          <p:nvPicPr>
            <p:cNvPr id="11" name="Imagem 10">
              <a:extLst>
                <a:ext uri="{FF2B5EF4-FFF2-40B4-BE49-F238E27FC236}">
                  <a16:creationId xmlns:a16="http://schemas.microsoft.com/office/drawing/2014/main" id="{B0705FE5-1CC2-81D0-A1F0-A95F14C025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55DF9529-B6DF-06FD-5C97-56FB91F371A3}"/>
                </a:ext>
              </a:extLst>
            </p:cNvPr>
            <p:cNvGrpSpPr/>
            <p:nvPr/>
          </p:nvGrpSpPr>
          <p:grpSpPr>
            <a:xfrm>
              <a:off x="0" y="141992"/>
              <a:ext cx="12192000" cy="6586253"/>
              <a:chOff x="0" y="141992"/>
              <a:chExt cx="12192000" cy="6586253"/>
            </a:xfrm>
          </p:grpSpPr>
          <p:pic>
            <p:nvPicPr>
              <p:cNvPr id="10" name="Imagem 9">
                <a:extLst>
                  <a:ext uri="{FF2B5EF4-FFF2-40B4-BE49-F238E27FC236}">
                    <a16:creationId xmlns:a16="http://schemas.microsoft.com/office/drawing/2014/main" id="{4770F688-E22B-774B-EC1F-CBEB30D465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E50CE5E7-4D0A-F1FD-28FE-F046D6F459D0}"/>
                  </a:ext>
                </a:extLst>
              </p:cNvPr>
              <p:cNvGrpSpPr/>
              <p:nvPr/>
            </p:nvGrpSpPr>
            <p:grpSpPr>
              <a:xfrm>
                <a:off x="0" y="141992"/>
                <a:ext cx="12192000" cy="6586253"/>
                <a:chOff x="0" y="141992"/>
                <a:chExt cx="12192000" cy="6586253"/>
              </a:xfrm>
            </p:grpSpPr>
            <p:pic>
              <p:nvPicPr>
                <p:cNvPr id="9" name="Imagem 8">
                  <a:extLst>
                    <a:ext uri="{FF2B5EF4-FFF2-40B4-BE49-F238E27FC236}">
                      <a16:creationId xmlns:a16="http://schemas.microsoft.com/office/drawing/2014/main" id="{8C58743F-26E1-3452-8F4E-5FBE1AF53F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440B1123-F3F4-29D4-5C72-2EF27D0F5ACF}"/>
                    </a:ext>
                  </a:extLst>
                </p:cNvPr>
                <p:cNvGrpSpPr/>
                <p:nvPr/>
              </p:nvGrpSpPr>
              <p:grpSpPr>
                <a:xfrm>
                  <a:off x="0" y="141992"/>
                  <a:ext cx="12192000" cy="6555305"/>
                  <a:chOff x="0" y="141992"/>
                  <a:chExt cx="12192000" cy="6555305"/>
                </a:xfrm>
              </p:grpSpPr>
              <p:pic>
                <p:nvPicPr>
                  <p:cNvPr id="8" name="Imagem 7">
                    <a:extLst>
                      <a:ext uri="{FF2B5EF4-FFF2-40B4-BE49-F238E27FC236}">
                        <a16:creationId xmlns:a16="http://schemas.microsoft.com/office/drawing/2014/main" id="{A0A3681B-DCD1-FAAB-D9E4-55825CDF963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3D822B7D-A846-5228-CF08-22398673E697}"/>
                      </a:ext>
                    </a:extLst>
                  </p:cNvPr>
                  <p:cNvGrpSpPr/>
                  <p:nvPr/>
                </p:nvGrpSpPr>
                <p:grpSpPr>
                  <a:xfrm>
                    <a:off x="0" y="141992"/>
                    <a:ext cx="12192000" cy="1131078"/>
                    <a:chOff x="0" y="141992"/>
                    <a:chExt cx="12192000" cy="1131078"/>
                  </a:xfrm>
                </p:grpSpPr>
                <p:sp>
                  <p:nvSpPr>
                    <p:cNvPr id="21" name="Retângulo 20">
                      <a:extLst>
                        <a:ext uri="{FF2B5EF4-FFF2-40B4-BE49-F238E27FC236}">
                          <a16:creationId xmlns:a16="http://schemas.microsoft.com/office/drawing/2014/main" id="{A08A94D6-E318-167A-62EC-0B3A68016043}"/>
                        </a:ext>
                      </a:extLst>
                    </p:cNvPr>
                    <p:cNvSpPr/>
                    <p:nvPr/>
                  </p:nvSpPr>
                  <p:spPr>
                    <a:xfrm>
                      <a:off x="0" y="1006368"/>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B9BFDD1C-06ED-4DF5-C669-99045425D99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50730" y="141992"/>
                      <a:ext cx="221538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2" name="Marcador de texto 1">
            <a:extLst>
              <a:ext uri="{FF2B5EF4-FFF2-40B4-BE49-F238E27FC236}">
                <a16:creationId xmlns:a16="http://schemas.microsoft.com/office/drawing/2014/main" id="{3A2AB0E5-21FC-096C-DB55-79B904DF2651}"/>
              </a:ext>
            </a:extLst>
          </p:cNvPr>
          <p:cNvSpPr>
            <a:spLocks noGrp="1"/>
          </p:cNvSpPr>
          <p:nvPr>
            <p:ph type="title"/>
          </p:nvPr>
        </p:nvSpPr>
        <p:spPr>
          <a:xfrm>
            <a:off x="42045" y="1221280"/>
            <a:ext cx="11246441" cy="531272"/>
          </a:xfr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lang="es-ES" sz="2400" b="1" dirty="0">
                <a:solidFill>
                  <a:schemeClr val="accent5">
                    <a:lumMod val="75000"/>
                  </a:schemeClr>
                </a:solidFill>
                <a:latin typeface="Verdana" panose="020B0604030504040204" pitchFamily="34" charset="0"/>
                <a:ea typeface="Verdana" panose="020B0604030504040204" pitchFamily="34" charset="0"/>
              </a:rPr>
              <a:t>Situación Actual del Saneamiento Rural en Chile: Cobertura</a:t>
            </a:r>
            <a:endParaRPr lang="es-CL" sz="2400" b="1" dirty="0">
              <a:solidFill>
                <a:schemeClr val="accent5">
                  <a:lumMod val="75000"/>
                </a:schemeClr>
              </a:solidFill>
              <a:latin typeface="Verdana" panose="020B0604030504040204" pitchFamily="34" charset="0"/>
              <a:ea typeface="Verdana" panose="020B0604030504040204" pitchFamily="34" charset="0"/>
            </a:endParaRPr>
          </a:p>
        </p:txBody>
      </p:sp>
      <p:sp>
        <p:nvSpPr>
          <p:cNvPr id="14" name="Marcador de texto 1">
            <a:extLst>
              <a:ext uri="{FF2B5EF4-FFF2-40B4-BE49-F238E27FC236}">
                <a16:creationId xmlns:a16="http://schemas.microsoft.com/office/drawing/2014/main" id="{39DBAED4-2262-F6CE-A635-9BD55FDC2116}"/>
              </a:ext>
            </a:extLst>
          </p:cNvPr>
          <p:cNvSpPr txBox="1">
            <a:spLocks/>
          </p:cNvSpPr>
          <p:nvPr/>
        </p:nvSpPr>
        <p:spPr>
          <a:xfrm>
            <a:off x="42045" y="2323500"/>
            <a:ext cx="5719707" cy="404446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685594">
              <a:lnSpc>
                <a:spcPct val="120000"/>
              </a:lnSpc>
              <a:spcBef>
                <a:spcPts val="750"/>
              </a:spcBef>
              <a:defRPr/>
            </a:pPr>
            <a:r>
              <a:rPr lang="es-ES" altLang="es-CL" sz="1800" dirty="0">
                <a:solidFill>
                  <a:srgbClr val="0070C0"/>
                </a:solidFill>
                <a:latin typeface="Verdana"/>
                <a:ea typeface="Verdana"/>
                <a:cs typeface="Calibri"/>
              </a:rPr>
              <a:t>2.422 SSR Total</a:t>
            </a:r>
          </a:p>
          <a:p>
            <a:pPr algn="just" defTabSz="685594">
              <a:lnSpc>
                <a:spcPct val="120000"/>
              </a:lnSpc>
              <a:spcBef>
                <a:spcPts val="750"/>
              </a:spcBef>
              <a:defRPr/>
            </a:pPr>
            <a:r>
              <a:rPr lang="es-ES" altLang="es-CL" sz="1800" dirty="0">
                <a:solidFill>
                  <a:srgbClr val="0070C0"/>
                </a:solidFill>
                <a:latin typeface="Verdana"/>
                <a:ea typeface="Verdana"/>
                <a:cs typeface="Calibri"/>
              </a:rPr>
              <a:t>2.095 sin red de alcantarillado o tratamiento.</a:t>
            </a:r>
          </a:p>
          <a:p>
            <a:pPr algn="just" defTabSz="685594">
              <a:lnSpc>
                <a:spcPct val="120000"/>
              </a:lnSpc>
              <a:spcBef>
                <a:spcPts val="750"/>
              </a:spcBef>
              <a:defRPr/>
            </a:pPr>
            <a:r>
              <a:rPr lang="es-ES" altLang="es-CL" sz="1800" dirty="0">
                <a:solidFill>
                  <a:srgbClr val="0070C0"/>
                </a:solidFill>
                <a:latin typeface="Verdana"/>
                <a:ea typeface="Verdana"/>
                <a:cs typeface="Calibri"/>
              </a:rPr>
              <a:t>327 SSR con recolección o tratamiento, 14% del total.</a:t>
            </a:r>
          </a:p>
          <a:p>
            <a:pPr algn="just" defTabSz="685594">
              <a:lnSpc>
                <a:spcPct val="120000"/>
              </a:lnSpc>
              <a:spcBef>
                <a:spcPts val="750"/>
              </a:spcBef>
              <a:defRPr/>
            </a:pPr>
            <a:r>
              <a:rPr lang="es-ES" altLang="es-CL" sz="1800" dirty="0">
                <a:solidFill>
                  <a:srgbClr val="0070C0"/>
                </a:solidFill>
                <a:latin typeface="Verdana"/>
                <a:ea typeface="Verdana"/>
                <a:cs typeface="Calibri"/>
              </a:rPr>
              <a:t>Del Universo saneado:</a:t>
            </a:r>
          </a:p>
          <a:p>
            <a:pPr lvl="1" algn="just" defTabSz="685594">
              <a:lnSpc>
                <a:spcPct val="120000"/>
              </a:lnSpc>
              <a:spcBef>
                <a:spcPts val="750"/>
              </a:spcBef>
              <a:buFont typeface="Wingdings" panose="05000000000000000000" pitchFamily="2" charset="2"/>
              <a:buChar char="ü"/>
              <a:defRPr/>
            </a:pPr>
            <a:r>
              <a:rPr lang="es-ES" sz="1800" dirty="0">
                <a:solidFill>
                  <a:srgbClr val="0070C0"/>
                </a:solidFill>
                <a:latin typeface="Verdana" panose="020B0604030504040204" pitchFamily="34" charset="0"/>
                <a:ea typeface="Verdana" panose="020B0604030504040204" pitchFamily="34" charset="0"/>
              </a:rPr>
              <a:t>Concentradas: 317 Localidades.</a:t>
            </a:r>
          </a:p>
          <a:p>
            <a:pPr lvl="1" algn="just" defTabSz="685594">
              <a:lnSpc>
                <a:spcPct val="120000"/>
              </a:lnSpc>
              <a:spcBef>
                <a:spcPts val="750"/>
              </a:spcBef>
              <a:buFont typeface="Wingdings" panose="05000000000000000000" pitchFamily="2" charset="2"/>
              <a:buChar char="ü"/>
              <a:defRPr/>
            </a:pPr>
            <a:r>
              <a:rPr lang="es-ES" sz="1800" dirty="0">
                <a:solidFill>
                  <a:srgbClr val="0070C0"/>
                </a:solidFill>
                <a:latin typeface="Verdana" panose="020B0604030504040204" pitchFamily="34" charset="0"/>
                <a:ea typeface="Verdana" panose="020B0604030504040204" pitchFamily="34" charset="0"/>
              </a:rPr>
              <a:t>Semi concentradas: 17 Localidades.</a:t>
            </a:r>
          </a:p>
        </p:txBody>
      </p:sp>
      <p:sp>
        <p:nvSpPr>
          <p:cNvPr id="25" name="Rectángulo redondeado 20">
            <a:extLst>
              <a:ext uri="{FF2B5EF4-FFF2-40B4-BE49-F238E27FC236}">
                <a16:creationId xmlns:a16="http://schemas.microsoft.com/office/drawing/2014/main" id="{2A93F83E-B8F7-E9A7-F9BD-18068A84EACC}"/>
              </a:ext>
            </a:extLst>
          </p:cNvPr>
          <p:cNvSpPr/>
          <p:nvPr/>
        </p:nvSpPr>
        <p:spPr>
          <a:xfrm>
            <a:off x="7635600" y="3446650"/>
            <a:ext cx="3526973" cy="70869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6" name="CuadroTexto 25">
            <a:extLst>
              <a:ext uri="{FF2B5EF4-FFF2-40B4-BE49-F238E27FC236}">
                <a16:creationId xmlns:a16="http://schemas.microsoft.com/office/drawing/2014/main" id="{DA3D9107-6536-8148-DA76-A429FF34B548}"/>
              </a:ext>
            </a:extLst>
          </p:cNvPr>
          <p:cNvSpPr txBox="1"/>
          <p:nvPr/>
        </p:nvSpPr>
        <p:spPr>
          <a:xfrm>
            <a:off x="7621235" y="1833564"/>
            <a:ext cx="3252651" cy="369332"/>
          </a:xfrm>
          <a:prstGeom prst="rect">
            <a:avLst/>
          </a:prstGeom>
          <a:noFill/>
        </p:spPr>
        <p:txBody>
          <a:bodyPr wrap="square" rtlCol="0">
            <a:spAutoFit/>
          </a:bodyPr>
          <a:lstStyle>
            <a:defPPr>
              <a:defRPr lang="es-CL"/>
            </a:defPPr>
            <a:lvl1pPr lvl="0" algn="just" defTabSz="457200">
              <a:spcBef>
                <a:spcPct val="20000"/>
              </a:spcBef>
              <a:defRPr b="1">
                <a:solidFill>
                  <a:srgbClr val="0070C0"/>
                </a:solidFill>
                <a:latin typeface="Century Gothic" panose="020B0502020202020204" pitchFamily="34" charset="0"/>
                <a:cs typeface="Verdana"/>
              </a:defRPr>
            </a:lvl1pPr>
          </a:lstStyle>
          <a:p>
            <a:r>
              <a:rPr lang="es-MX" dirty="0"/>
              <a:t>ÁREA RURAL</a:t>
            </a:r>
            <a:endParaRPr lang="es-CL" dirty="0"/>
          </a:p>
        </p:txBody>
      </p:sp>
      <p:sp>
        <p:nvSpPr>
          <p:cNvPr id="27" name="CuadroTexto 26">
            <a:extLst>
              <a:ext uri="{FF2B5EF4-FFF2-40B4-BE49-F238E27FC236}">
                <a16:creationId xmlns:a16="http://schemas.microsoft.com/office/drawing/2014/main" id="{65DE63CE-8762-ACA0-B2C0-FF71FDDC6A4B}"/>
              </a:ext>
            </a:extLst>
          </p:cNvPr>
          <p:cNvSpPr txBox="1"/>
          <p:nvPr/>
        </p:nvSpPr>
        <p:spPr>
          <a:xfrm>
            <a:off x="7657299" y="3528703"/>
            <a:ext cx="3631187" cy="369332"/>
          </a:xfrm>
          <a:prstGeom prst="rect">
            <a:avLst/>
          </a:prstGeom>
          <a:noFill/>
        </p:spPr>
        <p:txBody>
          <a:bodyPr wrap="square" rtlCol="0">
            <a:spAutoFit/>
          </a:bodyPr>
          <a:lstStyle/>
          <a:p>
            <a:r>
              <a:rPr lang="es-MX" b="1" dirty="0">
                <a:solidFill>
                  <a:schemeClr val="bg1"/>
                </a:solidFill>
              </a:rPr>
              <a:t>Loc. Concentradas 97% (317 SSR)</a:t>
            </a:r>
            <a:endParaRPr lang="es-CL" b="1" dirty="0">
              <a:solidFill>
                <a:schemeClr val="bg1"/>
              </a:solidFill>
            </a:endParaRPr>
          </a:p>
        </p:txBody>
      </p:sp>
      <p:sp>
        <p:nvSpPr>
          <p:cNvPr id="28" name="Rectángulo redondeado 22">
            <a:extLst>
              <a:ext uri="{FF2B5EF4-FFF2-40B4-BE49-F238E27FC236}">
                <a16:creationId xmlns:a16="http://schemas.microsoft.com/office/drawing/2014/main" id="{983123A8-5742-DC8C-742F-22F9F83ADCB9}"/>
              </a:ext>
            </a:extLst>
          </p:cNvPr>
          <p:cNvSpPr/>
          <p:nvPr/>
        </p:nvSpPr>
        <p:spPr>
          <a:xfrm>
            <a:off x="7635600" y="4345730"/>
            <a:ext cx="3526973" cy="70869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9" name="CuadroTexto 28">
            <a:extLst>
              <a:ext uri="{FF2B5EF4-FFF2-40B4-BE49-F238E27FC236}">
                <a16:creationId xmlns:a16="http://schemas.microsoft.com/office/drawing/2014/main" id="{62665BD7-D909-1245-BBD6-FC1A802533FC}"/>
              </a:ext>
            </a:extLst>
          </p:cNvPr>
          <p:cNvSpPr txBox="1"/>
          <p:nvPr/>
        </p:nvSpPr>
        <p:spPr>
          <a:xfrm>
            <a:off x="7994037" y="4474997"/>
            <a:ext cx="3213462" cy="369332"/>
          </a:xfrm>
          <a:prstGeom prst="rect">
            <a:avLst/>
          </a:prstGeom>
          <a:noFill/>
        </p:spPr>
        <p:txBody>
          <a:bodyPr wrap="square" rtlCol="0">
            <a:spAutoFit/>
          </a:bodyPr>
          <a:lstStyle/>
          <a:p>
            <a:r>
              <a:rPr lang="es-MX" b="1" dirty="0">
                <a:solidFill>
                  <a:schemeClr val="bg1"/>
                </a:solidFill>
              </a:rPr>
              <a:t>Loc. </a:t>
            </a:r>
            <a:r>
              <a:rPr lang="es-MX" b="1" dirty="0" err="1">
                <a:solidFill>
                  <a:schemeClr val="bg1"/>
                </a:solidFill>
              </a:rPr>
              <a:t>Semiconcentradas</a:t>
            </a:r>
            <a:r>
              <a:rPr lang="es-MX" b="1" dirty="0">
                <a:solidFill>
                  <a:schemeClr val="bg1"/>
                </a:solidFill>
              </a:rPr>
              <a:t> 3% (10)</a:t>
            </a:r>
            <a:endParaRPr lang="es-CL" b="1" dirty="0">
              <a:solidFill>
                <a:schemeClr val="bg1"/>
              </a:solidFill>
            </a:endParaRPr>
          </a:p>
        </p:txBody>
      </p:sp>
      <p:sp>
        <p:nvSpPr>
          <p:cNvPr id="30" name="Lágrima 29">
            <a:extLst>
              <a:ext uri="{FF2B5EF4-FFF2-40B4-BE49-F238E27FC236}">
                <a16:creationId xmlns:a16="http://schemas.microsoft.com/office/drawing/2014/main" id="{8C2B7C40-956E-5D9C-0E96-2EB485F3993B}"/>
              </a:ext>
            </a:extLst>
          </p:cNvPr>
          <p:cNvSpPr/>
          <p:nvPr/>
        </p:nvSpPr>
        <p:spPr>
          <a:xfrm>
            <a:off x="5475844" y="3514836"/>
            <a:ext cx="1980538" cy="1834724"/>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1" name="Rectángulo redondeado 26">
            <a:extLst>
              <a:ext uri="{FF2B5EF4-FFF2-40B4-BE49-F238E27FC236}">
                <a16:creationId xmlns:a16="http://schemas.microsoft.com/office/drawing/2014/main" id="{2146B1FD-E82F-CBBC-DFCA-D6DB70DFB03D}"/>
              </a:ext>
            </a:extLst>
          </p:cNvPr>
          <p:cNvSpPr/>
          <p:nvPr/>
        </p:nvSpPr>
        <p:spPr>
          <a:xfrm>
            <a:off x="5913120" y="2296039"/>
            <a:ext cx="5057634" cy="7435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i="1" dirty="0"/>
              <a:t>Desafío Saneamiento Rural 327 SSR con saneamiento, sólo 14% </a:t>
            </a:r>
            <a:endParaRPr lang="es-CL" b="1" i="1" dirty="0"/>
          </a:p>
        </p:txBody>
      </p:sp>
      <p:sp>
        <p:nvSpPr>
          <p:cNvPr id="32" name="CuadroTexto 31">
            <a:extLst>
              <a:ext uri="{FF2B5EF4-FFF2-40B4-BE49-F238E27FC236}">
                <a16:creationId xmlns:a16="http://schemas.microsoft.com/office/drawing/2014/main" id="{E6CF7475-1B34-DFBE-0492-8ECABB353710}"/>
              </a:ext>
            </a:extLst>
          </p:cNvPr>
          <p:cNvSpPr txBox="1"/>
          <p:nvPr/>
        </p:nvSpPr>
        <p:spPr>
          <a:xfrm>
            <a:off x="5783174" y="3963370"/>
            <a:ext cx="1433159" cy="646331"/>
          </a:xfrm>
          <a:prstGeom prst="rect">
            <a:avLst/>
          </a:prstGeom>
          <a:noFill/>
        </p:spPr>
        <p:txBody>
          <a:bodyPr wrap="square" rtlCol="0">
            <a:spAutoFit/>
          </a:bodyPr>
          <a:lstStyle/>
          <a:p>
            <a:r>
              <a:rPr lang="es-MX" i="1" dirty="0">
                <a:solidFill>
                  <a:schemeClr val="bg1"/>
                </a:solidFill>
                <a:effectLst>
                  <a:outerShdw blurRad="38100" dist="38100" dir="2700000" algn="tl">
                    <a:srgbClr val="000000">
                      <a:alpha val="43137"/>
                    </a:srgbClr>
                  </a:outerShdw>
                </a:effectLst>
              </a:rPr>
              <a:t>Cobertura de Saneamiento</a:t>
            </a:r>
            <a:endParaRPr lang="es-CL" i="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88780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4BF5C-2601-48C3-E03D-30A7CE2BCF77}"/>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B85DE21C-2A7D-34A4-382D-A429E394DFF4}"/>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B1A0AFB4-EAB2-FAEB-34EA-446B6F0DAAD7}"/>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B5A0D28C-01D1-C0B3-BCC9-CCA5280C83C2}"/>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EDE81FA2-280A-076D-0F70-6A252ACF57A6}"/>
              </a:ext>
            </a:extLst>
          </p:cNvPr>
          <p:cNvGrpSpPr/>
          <p:nvPr/>
        </p:nvGrpSpPr>
        <p:grpSpPr>
          <a:xfrm>
            <a:off x="0" y="141992"/>
            <a:ext cx="12192000" cy="6586253"/>
            <a:chOff x="0" y="141992"/>
            <a:chExt cx="12192000" cy="6586253"/>
          </a:xfrm>
        </p:grpSpPr>
        <p:pic>
          <p:nvPicPr>
            <p:cNvPr id="11" name="Imagem 10">
              <a:extLst>
                <a:ext uri="{FF2B5EF4-FFF2-40B4-BE49-F238E27FC236}">
                  <a16:creationId xmlns:a16="http://schemas.microsoft.com/office/drawing/2014/main" id="{FCD41BE2-B523-09C2-3A49-8B6AF8B2CA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762CA691-A070-6730-5CC9-32FC4250CCDC}"/>
                </a:ext>
              </a:extLst>
            </p:cNvPr>
            <p:cNvGrpSpPr/>
            <p:nvPr/>
          </p:nvGrpSpPr>
          <p:grpSpPr>
            <a:xfrm>
              <a:off x="0" y="141992"/>
              <a:ext cx="12192000" cy="6586253"/>
              <a:chOff x="0" y="141992"/>
              <a:chExt cx="12192000" cy="6586253"/>
            </a:xfrm>
          </p:grpSpPr>
          <p:pic>
            <p:nvPicPr>
              <p:cNvPr id="10" name="Imagem 9">
                <a:extLst>
                  <a:ext uri="{FF2B5EF4-FFF2-40B4-BE49-F238E27FC236}">
                    <a16:creationId xmlns:a16="http://schemas.microsoft.com/office/drawing/2014/main" id="{B3A7315E-F9E1-70CB-8D03-051910B60F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DCAEA10B-51FD-25F4-BAF5-071FE6C3617B}"/>
                  </a:ext>
                </a:extLst>
              </p:cNvPr>
              <p:cNvGrpSpPr/>
              <p:nvPr/>
            </p:nvGrpSpPr>
            <p:grpSpPr>
              <a:xfrm>
                <a:off x="0" y="141992"/>
                <a:ext cx="12192000" cy="6586253"/>
                <a:chOff x="0" y="141992"/>
                <a:chExt cx="12192000" cy="6586253"/>
              </a:xfrm>
            </p:grpSpPr>
            <p:pic>
              <p:nvPicPr>
                <p:cNvPr id="9" name="Imagem 8">
                  <a:extLst>
                    <a:ext uri="{FF2B5EF4-FFF2-40B4-BE49-F238E27FC236}">
                      <a16:creationId xmlns:a16="http://schemas.microsoft.com/office/drawing/2014/main" id="{B7049462-1CE5-2087-8BB4-16E8E51BCC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74F798CB-2180-C218-A8C3-912A204EB335}"/>
                    </a:ext>
                  </a:extLst>
                </p:cNvPr>
                <p:cNvGrpSpPr/>
                <p:nvPr/>
              </p:nvGrpSpPr>
              <p:grpSpPr>
                <a:xfrm>
                  <a:off x="0" y="141992"/>
                  <a:ext cx="12192000" cy="6555305"/>
                  <a:chOff x="0" y="141992"/>
                  <a:chExt cx="12192000" cy="6555305"/>
                </a:xfrm>
              </p:grpSpPr>
              <p:pic>
                <p:nvPicPr>
                  <p:cNvPr id="8" name="Imagem 7">
                    <a:extLst>
                      <a:ext uri="{FF2B5EF4-FFF2-40B4-BE49-F238E27FC236}">
                        <a16:creationId xmlns:a16="http://schemas.microsoft.com/office/drawing/2014/main" id="{E76C8039-7FBE-5051-A3B1-C62F04DB60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AA40EE3E-5550-33EC-C310-658F1809A8AF}"/>
                      </a:ext>
                    </a:extLst>
                  </p:cNvPr>
                  <p:cNvGrpSpPr/>
                  <p:nvPr/>
                </p:nvGrpSpPr>
                <p:grpSpPr>
                  <a:xfrm>
                    <a:off x="0" y="141992"/>
                    <a:ext cx="12192000" cy="1131078"/>
                    <a:chOff x="0" y="141992"/>
                    <a:chExt cx="12192000" cy="1131078"/>
                  </a:xfrm>
                </p:grpSpPr>
                <p:sp>
                  <p:nvSpPr>
                    <p:cNvPr id="21" name="Retângulo 20">
                      <a:extLst>
                        <a:ext uri="{FF2B5EF4-FFF2-40B4-BE49-F238E27FC236}">
                          <a16:creationId xmlns:a16="http://schemas.microsoft.com/office/drawing/2014/main" id="{ADBD0462-3AB6-3527-6223-8E6C72BCCA66}"/>
                        </a:ext>
                      </a:extLst>
                    </p:cNvPr>
                    <p:cNvSpPr/>
                    <p:nvPr/>
                  </p:nvSpPr>
                  <p:spPr>
                    <a:xfrm>
                      <a:off x="0" y="1006368"/>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97912877-57E4-1050-C46F-FBBB28AC16E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50730" y="141992"/>
                      <a:ext cx="221538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2" name="Marcador de texto 1">
            <a:extLst>
              <a:ext uri="{FF2B5EF4-FFF2-40B4-BE49-F238E27FC236}">
                <a16:creationId xmlns:a16="http://schemas.microsoft.com/office/drawing/2014/main" id="{DFB47229-8B1D-9248-B3E5-A7D0DD9CF1C8}"/>
              </a:ext>
            </a:extLst>
          </p:cNvPr>
          <p:cNvSpPr>
            <a:spLocks noGrp="1"/>
          </p:cNvSpPr>
          <p:nvPr>
            <p:ph type="title"/>
          </p:nvPr>
        </p:nvSpPr>
        <p:spPr>
          <a:xfrm>
            <a:off x="42045" y="1221280"/>
            <a:ext cx="11246441" cy="531272"/>
          </a:xfr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lang="es-ES" sz="2400" b="1" dirty="0">
                <a:solidFill>
                  <a:schemeClr val="accent5">
                    <a:lumMod val="75000"/>
                  </a:schemeClr>
                </a:solidFill>
                <a:latin typeface="Verdana" panose="020B0604030504040204" pitchFamily="34" charset="0"/>
                <a:ea typeface="Verdana" panose="020B0604030504040204" pitchFamily="34" charset="0"/>
              </a:rPr>
              <a:t>Situación Actual del Saneamiento Rural en Chile: Cobertura</a:t>
            </a:r>
            <a:endParaRPr lang="es-CL" sz="2400" b="1" dirty="0">
              <a:solidFill>
                <a:schemeClr val="accent5">
                  <a:lumMod val="75000"/>
                </a:schemeClr>
              </a:solidFill>
              <a:latin typeface="Verdana" panose="020B0604030504040204" pitchFamily="34" charset="0"/>
              <a:ea typeface="Verdana" panose="020B0604030504040204" pitchFamily="34" charset="0"/>
            </a:endParaRPr>
          </a:p>
        </p:txBody>
      </p:sp>
      <p:pic>
        <p:nvPicPr>
          <p:cNvPr id="15" name="Imagen 14">
            <a:extLst>
              <a:ext uri="{FF2B5EF4-FFF2-40B4-BE49-F238E27FC236}">
                <a16:creationId xmlns:a16="http://schemas.microsoft.com/office/drawing/2014/main" id="{A3633548-AE80-2274-05CE-35155E7E5DFE}"/>
              </a:ext>
            </a:extLst>
          </p:cNvPr>
          <p:cNvPicPr>
            <a:picLocks noChangeAspect="1"/>
          </p:cNvPicPr>
          <p:nvPr/>
        </p:nvPicPr>
        <p:blipFill>
          <a:blip r:embed="rId8"/>
          <a:stretch>
            <a:fillRect/>
          </a:stretch>
        </p:blipFill>
        <p:spPr>
          <a:xfrm>
            <a:off x="218129" y="2019662"/>
            <a:ext cx="8001811" cy="4034797"/>
          </a:xfrm>
          <a:prstGeom prst="rect">
            <a:avLst/>
          </a:prstGeom>
        </p:spPr>
      </p:pic>
      <p:sp>
        <p:nvSpPr>
          <p:cNvPr id="16" name="Rectángulo redondeado 8">
            <a:extLst>
              <a:ext uri="{FF2B5EF4-FFF2-40B4-BE49-F238E27FC236}">
                <a16:creationId xmlns:a16="http://schemas.microsoft.com/office/drawing/2014/main" id="{2C1E0D5E-99E2-8131-640B-6315578E3C4D}"/>
              </a:ext>
            </a:extLst>
          </p:cNvPr>
          <p:cNvSpPr/>
          <p:nvPr/>
        </p:nvSpPr>
        <p:spPr>
          <a:xfrm>
            <a:off x="8860971" y="1986104"/>
            <a:ext cx="2607128" cy="7435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i="1" dirty="0"/>
              <a:t>TOTAL SSR:  </a:t>
            </a:r>
            <a:r>
              <a:rPr lang="es-MX" b="1" i="1" dirty="0" err="1"/>
              <a:t>N°</a:t>
            </a:r>
            <a:r>
              <a:rPr lang="es-MX" b="1" i="1" dirty="0"/>
              <a:t> 2.422</a:t>
            </a:r>
            <a:endParaRPr lang="es-CL" b="1" i="1" dirty="0"/>
          </a:p>
        </p:txBody>
      </p:sp>
      <p:sp>
        <p:nvSpPr>
          <p:cNvPr id="17" name="Rectángulo redondeado 9">
            <a:extLst>
              <a:ext uri="{FF2B5EF4-FFF2-40B4-BE49-F238E27FC236}">
                <a16:creationId xmlns:a16="http://schemas.microsoft.com/office/drawing/2014/main" id="{D0610F3F-73CD-8D8C-9607-DC753BDD4ED6}"/>
              </a:ext>
            </a:extLst>
          </p:cNvPr>
          <p:cNvSpPr/>
          <p:nvPr/>
        </p:nvSpPr>
        <p:spPr>
          <a:xfrm>
            <a:off x="8799874" y="2933422"/>
            <a:ext cx="2668226" cy="7435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i="1" dirty="0"/>
              <a:t>SSR CON DISPOSICIÓN O TRATAMIENTO:  </a:t>
            </a:r>
            <a:r>
              <a:rPr lang="es-MX" b="1" i="1" dirty="0" err="1"/>
              <a:t>N°</a:t>
            </a:r>
            <a:r>
              <a:rPr lang="es-MX" b="1" i="1" dirty="0"/>
              <a:t> 327</a:t>
            </a:r>
            <a:endParaRPr lang="es-CL" b="1" i="1" dirty="0"/>
          </a:p>
        </p:txBody>
      </p:sp>
      <p:sp>
        <p:nvSpPr>
          <p:cNvPr id="22" name="Marcador de texto 1">
            <a:extLst>
              <a:ext uri="{FF2B5EF4-FFF2-40B4-BE49-F238E27FC236}">
                <a16:creationId xmlns:a16="http://schemas.microsoft.com/office/drawing/2014/main" id="{B98D067A-FF69-BBED-B5FA-F16AFB04502B}"/>
              </a:ext>
            </a:extLst>
          </p:cNvPr>
          <p:cNvSpPr txBox="1">
            <a:spLocks/>
          </p:cNvSpPr>
          <p:nvPr/>
        </p:nvSpPr>
        <p:spPr>
          <a:xfrm>
            <a:off x="8285894" y="3922216"/>
            <a:ext cx="3432577" cy="18729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685594">
              <a:lnSpc>
                <a:spcPct val="120000"/>
              </a:lnSpc>
              <a:spcBef>
                <a:spcPts val="750"/>
              </a:spcBef>
              <a:buNone/>
              <a:defRPr/>
            </a:pPr>
            <a:r>
              <a:rPr lang="es-ES" altLang="es-CL" sz="1400" dirty="0">
                <a:solidFill>
                  <a:srgbClr val="0070C0"/>
                </a:solidFill>
                <a:latin typeface="Verdana"/>
                <a:ea typeface="Verdana"/>
                <a:cs typeface="Calibri"/>
              </a:rPr>
              <a:t>Segmentación por arranques:</a:t>
            </a:r>
          </a:p>
          <a:p>
            <a:pPr lvl="1" algn="just" defTabSz="685594">
              <a:lnSpc>
                <a:spcPct val="120000"/>
              </a:lnSpc>
              <a:spcBef>
                <a:spcPts val="750"/>
              </a:spcBef>
              <a:buFont typeface="Wingdings" panose="05000000000000000000" pitchFamily="2" charset="2"/>
              <a:buChar char="ü"/>
              <a:defRPr/>
            </a:pPr>
            <a:r>
              <a:rPr lang="es-ES" sz="1400" dirty="0">
                <a:solidFill>
                  <a:srgbClr val="0070C0"/>
                </a:solidFill>
                <a:latin typeface="Verdana" panose="020B0604030504040204" pitchFamily="34" charset="0"/>
                <a:ea typeface="Verdana" panose="020B0604030504040204" pitchFamily="34" charset="0"/>
              </a:rPr>
              <a:t>Mayor: más 600 arranques </a:t>
            </a:r>
          </a:p>
          <a:p>
            <a:pPr lvl="1" algn="just" defTabSz="685594">
              <a:lnSpc>
                <a:spcPct val="120000"/>
              </a:lnSpc>
              <a:spcBef>
                <a:spcPts val="750"/>
              </a:spcBef>
              <a:buFont typeface="Wingdings" panose="05000000000000000000" pitchFamily="2" charset="2"/>
              <a:buChar char="ü"/>
              <a:defRPr/>
            </a:pPr>
            <a:r>
              <a:rPr lang="es-ES" sz="1400" dirty="0">
                <a:solidFill>
                  <a:srgbClr val="0070C0"/>
                </a:solidFill>
                <a:latin typeface="Verdana" panose="020B0604030504040204" pitchFamily="34" charset="0"/>
                <a:ea typeface="Verdana" panose="020B0604030504040204" pitchFamily="34" charset="0"/>
              </a:rPr>
              <a:t>Mediano: entre 600 a 301 arranques</a:t>
            </a:r>
          </a:p>
          <a:p>
            <a:pPr lvl="1" algn="just" defTabSz="685594">
              <a:lnSpc>
                <a:spcPct val="120000"/>
              </a:lnSpc>
              <a:spcBef>
                <a:spcPts val="750"/>
              </a:spcBef>
              <a:buFont typeface="Wingdings" panose="05000000000000000000" pitchFamily="2" charset="2"/>
              <a:buChar char="ü"/>
              <a:defRPr/>
            </a:pPr>
            <a:r>
              <a:rPr lang="es-ES" sz="1400" dirty="0">
                <a:solidFill>
                  <a:srgbClr val="0070C0"/>
                </a:solidFill>
                <a:latin typeface="Verdana" panose="020B0604030504040204" pitchFamily="34" charset="0"/>
                <a:ea typeface="Verdana" panose="020B0604030504040204" pitchFamily="34" charset="0"/>
              </a:rPr>
              <a:t>Menor: &lt;300 arranques</a:t>
            </a:r>
          </a:p>
          <a:p>
            <a:pPr marL="457200" lvl="1" indent="0" algn="just" defTabSz="685594">
              <a:lnSpc>
                <a:spcPct val="120000"/>
              </a:lnSpc>
              <a:spcBef>
                <a:spcPts val="750"/>
              </a:spcBef>
              <a:buNone/>
              <a:defRPr/>
            </a:pPr>
            <a:endParaRPr lang="es-ES" sz="1400" dirty="0">
              <a:solidFill>
                <a:srgbClr val="0070C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78846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02756-668C-5931-2FB4-E3831761617F}"/>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B08C0781-1238-92B1-2278-1CEBE5FC7DAD}"/>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3DF27DC3-3FF0-D8DE-5AB6-1CE937488655}"/>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3D1D1921-54E7-4C6B-7C7A-3A4B2FC9184F}"/>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8156618E-51A4-4A22-5E95-9FFB9A00763B}"/>
              </a:ext>
            </a:extLst>
          </p:cNvPr>
          <p:cNvGrpSpPr/>
          <p:nvPr/>
        </p:nvGrpSpPr>
        <p:grpSpPr>
          <a:xfrm>
            <a:off x="0" y="141992"/>
            <a:ext cx="12192000" cy="6586253"/>
            <a:chOff x="0" y="141992"/>
            <a:chExt cx="12192000" cy="6586253"/>
          </a:xfrm>
        </p:grpSpPr>
        <p:pic>
          <p:nvPicPr>
            <p:cNvPr id="11" name="Imagem 10">
              <a:extLst>
                <a:ext uri="{FF2B5EF4-FFF2-40B4-BE49-F238E27FC236}">
                  <a16:creationId xmlns:a16="http://schemas.microsoft.com/office/drawing/2014/main" id="{44B1DD8E-A02B-80CC-33E4-722BC7BAB0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28C85EF9-A1DF-E8F8-6BBD-2559C44DACF4}"/>
                </a:ext>
              </a:extLst>
            </p:cNvPr>
            <p:cNvGrpSpPr/>
            <p:nvPr/>
          </p:nvGrpSpPr>
          <p:grpSpPr>
            <a:xfrm>
              <a:off x="0" y="141992"/>
              <a:ext cx="12192000" cy="6586253"/>
              <a:chOff x="0" y="141992"/>
              <a:chExt cx="12192000" cy="6586253"/>
            </a:xfrm>
          </p:grpSpPr>
          <p:pic>
            <p:nvPicPr>
              <p:cNvPr id="10" name="Imagem 9">
                <a:extLst>
                  <a:ext uri="{FF2B5EF4-FFF2-40B4-BE49-F238E27FC236}">
                    <a16:creationId xmlns:a16="http://schemas.microsoft.com/office/drawing/2014/main" id="{465B0615-3F21-FED7-E064-E4A836FB94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5F40A4B7-831F-7629-B383-8430AE6F19D9}"/>
                  </a:ext>
                </a:extLst>
              </p:cNvPr>
              <p:cNvGrpSpPr/>
              <p:nvPr/>
            </p:nvGrpSpPr>
            <p:grpSpPr>
              <a:xfrm>
                <a:off x="0" y="141992"/>
                <a:ext cx="12192000" cy="6586253"/>
                <a:chOff x="0" y="141992"/>
                <a:chExt cx="12192000" cy="6586253"/>
              </a:xfrm>
            </p:grpSpPr>
            <p:pic>
              <p:nvPicPr>
                <p:cNvPr id="9" name="Imagem 8">
                  <a:extLst>
                    <a:ext uri="{FF2B5EF4-FFF2-40B4-BE49-F238E27FC236}">
                      <a16:creationId xmlns:a16="http://schemas.microsoft.com/office/drawing/2014/main" id="{33B63DA7-D6D4-449A-AFD6-9CAA83F5AC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7BF5C942-CA84-2ED9-13BD-961D6211B4FC}"/>
                    </a:ext>
                  </a:extLst>
                </p:cNvPr>
                <p:cNvGrpSpPr/>
                <p:nvPr/>
              </p:nvGrpSpPr>
              <p:grpSpPr>
                <a:xfrm>
                  <a:off x="0" y="141992"/>
                  <a:ext cx="12192000" cy="6555305"/>
                  <a:chOff x="0" y="141992"/>
                  <a:chExt cx="12192000" cy="6555305"/>
                </a:xfrm>
              </p:grpSpPr>
              <p:pic>
                <p:nvPicPr>
                  <p:cNvPr id="8" name="Imagem 7">
                    <a:extLst>
                      <a:ext uri="{FF2B5EF4-FFF2-40B4-BE49-F238E27FC236}">
                        <a16:creationId xmlns:a16="http://schemas.microsoft.com/office/drawing/2014/main" id="{D090D17E-B49C-8435-09FD-5C1A2C6D6F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80970000-EDF7-4A31-FE12-E653ADCE5A8A}"/>
                      </a:ext>
                    </a:extLst>
                  </p:cNvPr>
                  <p:cNvGrpSpPr/>
                  <p:nvPr/>
                </p:nvGrpSpPr>
                <p:grpSpPr>
                  <a:xfrm>
                    <a:off x="0" y="141992"/>
                    <a:ext cx="12192000" cy="1131078"/>
                    <a:chOff x="0" y="141992"/>
                    <a:chExt cx="12192000" cy="1131078"/>
                  </a:xfrm>
                </p:grpSpPr>
                <p:sp>
                  <p:nvSpPr>
                    <p:cNvPr id="21" name="Retângulo 20">
                      <a:extLst>
                        <a:ext uri="{FF2B5EF4-FFF2-40B4-BE49-F238E27FC236}">
                          <a16:creationId xmlns:a16="http://schemas.microsoft.com/office/drawing/2014/main" id="{0F1B104D-5D8A-65AC-032E-09C25725AF95}"/>
                        </a:ext>
                      </a:extLst>
                    </p:cNvPr>
                    <p:cNvSpPr/>
                    <p:nvPr/>
                  </p:nvSpPr>
                  <p:spPr>
                    <a:xfrm>
                      <a:off x="0" y="1006368"/>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55549EAA-FE65-19D5-76F6-8DE7129503A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50730" y="141992"/>
                      <a:ext cx="221538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2" name="Marcador de texto 1">
            <a:extLst>
              <a:ext uri="{FF2B5EF4-FFF2-40B4-BE49-F238E27FC236}">
                <a16:creationId xmlns:a16="http://schemas.microsoft.com/office/drawing/2014/main" id="{D9668A8C-5637-BBC9-E394-1225185C94FF}"/>
              </a:ext>
            </a:extLst>
          </p:cNvPr>
          <p:cNvSpPr>
            <a:spLocks noGrp="1"/>
          </p:cNvSpPr>
          <p:nvPr>
            <p:ph type="title"/>
          </p:nvPr>
        </p:nvSpPr>
        <p:spPr>
          <a:xfrm>
            <a:off x="42045" y="1221280"/>
            <a:ext cx="11246441" cy="531272"/>
          </a:xfr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lang="es-ES" sz="2400" b="1" dirty="0">
                <a:solidFill>
                  <a:schemeClr val="accent5">
                    <a:lumMod val="75000"/>
                  </a:schemeClr>
                </a:solidFill>
                <a:latin typeface="Verdana" panose="020B0604030504040204" pitchFamily="34" charset="0"/>
                <a:ea typeface="Verdana" panose="020B0604030504040204" pitchFamily="34" charset="0"/>
              </a:rPr>
              <a:t>Situación Actual del Saneamiento Rural en Chile: Cobertura</a:t>
            </a:r>
            <a:endParaRPr lang="es-CL" sz="2400" b="1" dirty="0">
              <a:solidFill>
                <a:schemeClr val="accent5">
                  <a:lumMod val="75000"/>
                </a:schemeClr>
              </a:solidFill>
              <a:latin typeface="Verdana" panose="020B0604030504040204" pitchFamily="34" charset="0"/>
              <a:ea typeface="Verdana" panose="020B0604030504040204" pitchFamily="34" charset="0"/>
            </a:endParaRPr>
          </a:p>
        </p:txBody>
      </p:sp>
      <p:sp>
        <p:nvSpPr>
          <p:cNvPr id="17" name="Rectángulo redondeado 9">
            <a:extLst>
              <a:ext uri="{FF2B5EF4-FFF2-40B4-BE49-F238E27FC236}">
                <a16:creationId xmlns:a16="http://schemas.microsoft.com/office/drawing/2014/main" id="{95A08475-BB0F-3C7E-ECEB-77A5B4DF5461}"/>
              </a:ext>
            </a:extLst>
          </p:cNvPr>
          <p:cNvSpPr/>
          <p:nvPr/>
        </p:nvSpPr>
        <p:spPr>
          <a:xfrm>
            <a:off x="7983004" y="4496150"/>
            <a:ext cx="2422522" cy="7435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i="1" dirty="0"/>
              <a:t>SSR CON DISPOSICIÓN O SANEAMIENTO:  327</a:t>
            </a:r>
            <a:endParaRPr lang="es-CL" b="1" i="1" dirty="0"/>
          </a:p>
        </p:txBody>
      </p:sp>
      <p:sp>
        <p:nvSpPr>
          <p:cNvPr id="22" name="Marcador de texto 1">
            <a:extLst>
              <a:ext uri="{FF2B5EF4-FFF2-40B4-BE49-F238E27FC236}">
                <a16:creationId xmlns:a16="http://schemas.microsoft.com/office/drawing/2014/main" id="{80E84419-6082-8E32-3E1F-2C3CDD2FFAAB}"/>
              </a:ext>
            </a:extLst>
          </p:cNvPr>
          <p:cNvSpPr txBox="1">
            <a:spLocks/>
          </p:cNvSpPr>
          <p:nvPr/>
        </p:nvSpPr>
        <p:spPr>
          <a:xfrm>
            <a:off x="7540222" y="2181507"/>
            <a:ext cx="3432577" cy="18729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685594">
              <a:lnSpc>
                <a:spcPct val="120000"/>
              </a:lnSpc>
              <a:spcBef>
                <a:spcPts val="750"/>
              </a:spcBef>
              <a:buNone/>
              <a:defRPr/>
            </a:pPr>
            <a:r>
              <a:rPr lang="es-ES" altLang="es-CL" sz="1400" dirty="0">
                <a:solidFill>
                  <a:srgbClr val="0070C0"/>
                </a:solidFill>
                <a:latin typeface="Verdana"/>
                <a:ea typeface="Verdana"/>
                <a:cs typeface="Calibri"/>
              </a:rPr>
              <a:t>Segmentación por arranques:</a:t>
            </a:r>
          </a:p>
          <a:p>
            <a:pPr lvl="1" algn="just" defTabSz="685594">
              <a:lnSpc>
                <a:spcPct val="120000"/>
              </a:lnSpc>
              <a:spcBef>
                <a:spcPts val="750"/>
              </a:spcBef>
              <a:buFont typeface="Wingdings" panose="05000000000000000000" pitchFamily="2" charset="2"/>
              <a:buChar char="ü"/>
              <a:defRPr/>
            </a:pPr>
            <a:r>
              <a:rPr lang="es-ES" sz="1400" dirty="0">
                <a:solidFill>
                  <a:srgbClr val="0070C0"/>
                </a:solidFill>
                <a:latin typeface="Verdana" panose="020B0604030504040204" pitchFamily="34" charset="0"/>
                <a:ea typeface="Verdana" panose="020B0604030504040204" pitchFamily="34" charset="0"/>
              </a:rPr>
              <a:t>Mayor: 105 SSR</a:t>
            </a:r>
          </a:p>
          <a:p>
            <a:pPr lvl="1" algn="just" defTabSz="685594">
              <a:lnSpc>
                <a:spcPct val="120000"/>
              </a:lnSpc>
              <a:spcBef>
                <a:spcPts val="750"/>
              </a:spcBef>
              <a:buFont typeface="Wingdings" panose="05000000000000000000" pitchFamily="2" charset="2"/>
              <a:buChar char="ü"/>
              <a:defRPr/>
            </a:pPr>
            <a:r>
              <a:rPr lang="es-ES" sz="1400" dirty="0">
                <a:solidFill>
                  <a:srgbClr val="0070C0"/>
                </a:solidFill>
                <a:latin typeface="Verdana" panose="020B0604030504040204" pitchFamily="34" charset="0"/>
                <a:ea typeface="Verdana" panose="020B0604030504040204" pitchFamily="34" charset="0"/>
              </a:rPr>
              <a:t>Mediano: 100 SSR</a:t>
            </a:r>
          </a:p>
          <a:p>
            <a:pPr lvl="1" algn="just" defTabSz="685594">
              <a:lnSpc>
                <a:spcPct val="120000"/>
              </a:lnSpc>
              <a:spcBef>
                <a:spcPts val="750"/>
              </a:spcBef>
              <a:buFont typeface="Wingdings" panose="05000000000000000000" pitchFamily="2" charset="2"/>
              <a:buChar char="ü"/>
              <a:defRPr/>
            </a:pPr>
            <a:r>
              <a:rPr lang="es-ES" sz="1400" dirty="0">
                <a:solidFill>
                  <a:srgbClr val="0070C0"/>
                </a:solidFill>
                <a:latin typeface="Verdana" panose="020B0604030504040204" pitchFamily="34" charset="0"/>
                <a:ea typeface="Verdana" panose="020B0604030504040204" pitchFamily="34" charset="0"/>
              </a:rPr>
              <a:t>Menor: 121</a:t>
            </a:r>
          </a:p>
          <a:p>
            <a:pPr lvl="1" algn="just" defTabSz="685594">
              <a:lnSpc>
                <a:spcPct val="120000"/>
              </a:lnSpc>
              <a:spcBef>
                <a:spcPts val="750"/>
              </a:spcBef>
              <a:buFont typeface="Wingdings" panose="05000000000000000000" pitchFamily="2" charset="2"/>
              <a:buChar char="ü"/>
              <a:defRPr/>
            </a:pPr>
            <a:r>
              <a:rPr lang="es-ES" sz="1400" dirty="0">
                <a:solidFill>
                  <a:srgbClr val="0070C0"/>
                </a:solidFill>
                <a:latin typeface="Verdana" panose="020B0604030504040204" pitchFamily="34" charset="0"/>
                <a:ea typeface="Verdana" panose="020B0604030504040204" pitchFamily="34" charset="0"/>
              </a:rPr>
              <a:t>Sin </a:t>
            </a:r>
            <a:r>
              <a:rPr lang="es-ES" sz="1400" dirty="0" err="1">
                <a:solidFill>
                  <a:srgbClr val="0070C0"/>
                </a:solidFill>
                <a:latin typeface="Verdana" panose="020B0604030504040204" pitchFamily="34" charset="0"/>
                <a:ea typeface="Verdana" panose="020B0604030504040204" pitchFamily="34" charset="0"/>
              </a:rPr>
              <a:t>clasif</a:t>
            </a:r>
            <a:r>
              <a:rPr lang="es-ES" sz="1400" dirty="0">
                <a:solidFill>
                  <a:srgbClr val="0070C0"/>
                </a:solidFill>
                <a:latin typeface="Verdana" panose="020B0604030504040204" pitchFamily="34" charset="0"/>
                <a:ea typeface="Verdana" panose="020B0604030504040204" pitchFamily="34" charset="0"/>
              </a:rPr>
              <a:t>.: 1 SSR</a:t>
            </a:r>
          </a:p>
          <a:p>
            <a:pPr marL="457200" lvl="1" indent="0" algn="just" defTabSz="685594">
              <a:lnSpc>
                <a:spcPct val="120000"/>
              </a:lnSpc>
              <a:spcBef>
                <a:spcPts val="750"/>
              </a:spcBef>
              <a:buNone/>
              <a:defRPr/>
            </a:pPr>
            <a:endParaRPr lang="es-ES" sz="1400" dirty="0">
              <a:solidFill>
                <a:srgbClr val="0070C0"/>
              </a:solidFill>
              <a:latin typeface="Verdana" panose="020B0604030504040204" pitchFamily="34" charset="0"/>
              <a:ea typeface="Verdana" panose="020B0604030504040204" pitchFamily="34" charset="0"/>
            </a:endParaRPr>
          </a:p>
        </p:txBody>
      </p:sp>
      <p:pic>
        <p:nvPicPr>
          <p:cNvPr id="14" name="Imagen 13">
            <a:extLst>
              <a:ext uri="{FF2B5EF4-FFF2-40B4-BE49-F238E27FC236}">
                <a16:creationId xmlns:a16="http://schemas.microsoft.com/office/drawing/2014/main" id="{ACD8EAC1-8B96-848B-E119-64F73E5C3753}"/>
              </a:ext>
            </a:extLst>
          </p:cNvPr>
          <p:cNvPicPr>
            <a:picLocks noChangeAspect="1"/>
          </p:cNvPicPr>
          <p:nvPr/>
        </p:nvPicPr>
        <p:blipFill>
          <a:blip r:embed="rId8"/>
          <a:stretch>
            <a:fillRect/>
          </a:stretch>
        </p:blipFill>
        <p:spPr>
          <a:xfrm>
            <a:off x="473529" y="2159471"/>
            <a:ext cx="6647047" cy="3755179"/>
          </a:xfrm>
          <a:prstGeom prst="rect">
            <a:avLst/>
          </a:prstGeom>
        </p:spPr>
      </p:pic>
    </p:spTree>
    <p:extLst>
      <p:ext uri="{BB962C8B-B14F-4D97-AF65-F5344CB8AC3E}">
        <p14:creationId xmlns:p14="http://schemas.microsoft.com/office/powerpoint/2010/main" val="4276378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CD940-273B-CD45-3BE5-1491FA94695E}"/>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66D2F178-D35F-D312-768C-7D440D9CD667}"/>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E5C7FD3D-0AD0-4543-1CD5-A8C135106932}"/>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3A9AD44C-2CD9-9E47-8D70-0335DCE8163B}"/>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31DDC889-5405-0AF2-75A2-84B97C73AF0F}"/>
              </a:ext>
            </a:extLst>
          </p:cNvPr>
          <p:cNvGrpSpPr/>
          <p:nvPr/>
        </p:nvGrpSpPr>
        <p:grpSpPr>
          <a:xfrm>
            <a:off x="0" y="141992"/>
            <a:ext cx="12192000" cy="6586253"/>
            <a:chOff x="0" y="141992"/>
            <a:chExt cx="12192000" cy="6586253"/>
          </a:xfrm>
        </p:grpSpPr>
        <p:pic>
          <p:nvPicPr>
            <p:cNvPr id="11" name="Imagem 10">
              <a:extLst>
                <a:ext uri="{FF2B5EF4-FFF2-40B4-BE49-F238E27FC236}">
                  <a16:creationId xmlns:a16="http://schemas.microsoft.com/office/drawing/2014/main" id="{74019983-B00A-2F97-E614-773306F0F7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1C6A3DE2-FB87-67A7-E718-C9C489D7E9D5}"/>
                </a:ext>
              </a:extLst>
            </p:cNvPr>
            <p:cNvGrpSpPr/>
            <p:nvPr/>
          </p:nvGrpSpPr>
          <p:grpSpPr>
            <a:xfrm>
              <a:off x="0" y="141992"/>
              <a:ext cx="12192000" cy="6586253"/>
              <a:chOff x="0" y="141992"/>
              <a:chExt cx="12192000" cy="6586253"/>
            </a:xfrm>
          </p:grpSpPr>
          <p:pic>
            <p:nvPicPr>
              <p:cNvPr id="10" name="Imagem 9">
                <a:extLst>
                  <a:ext uri="{FF2B5EF4-FFF2-40B4-BE49-F238E27FC236}">
                    <a16:creationId xmlns:a16="http://schemas.microsoft.com/office/drawing/2014/main" id="{F4E2ED50-CE70-2A90-D9DC-717DB1051C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EEE3FDFF-F2FE-7F4C-4DC8-66B793DB0327}"/>
                  </a:ext>
                </a:extLst>
              </p:cNvPr>
              <p:cNvGrpSpPr/>
              <p:nvPr/>
            </p:nvGrpSpPr>
            <p:grpSpPr>
              <a:xfrm>
                <a:off x="0" y="141992"/>
                <a:ext cx="12192000" cy="6586253"/>
                <a:chOff x="0" y="141992"/>
                <a:chExt cx="12192000" cy="6586253"/>
              </a:xfrm>
            </p:grpSpPr>
            <p:pic>
              <p:nvPicPr>
                <p:cNvPr id="9" name="Imagem 8">
                  <a:extLst>
                    <a:ext uri="{FF2B5EF4-FFF2-40B4-BE49-F238E27FC236}">
                      <a16:creationId xmlns:a16="http://schemas.microsoft.com/office/drawing/2014/main" id="{C6A7F224-550F-7DF2-D181-7D6FBB23B44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6FE285BE-D226-09E5-151F-9A7E1E79F871}"/>
                    </a:ext>
                  </a:extLst>
                </p:cNvPr>
                <p:cNvGrpSpPr/>
                <p:nvPr/>
              </p:nvGrpSpPr>
              <p:grpSpPr>
                <a:xfrm>
                  <a:off x="0" y="141992"/>
                  <a:ext cx="12192000" cy="6555305"/>
                  <a:chOff x="0" y="141992"/>
                  <a:chExt cx="12192000" cy="6555305"/>
                </a:xfrm>
              </p:grpSpPr>
              <p:pic>
                <p:nvPicPr>
                  <p:cNvPr id="8" name="Imagem 7">
                    <a:extLst>
                      <a:ext uri="{FF2B5EF4-FFF2-40B4-BE49-F238E27FC236}">
                        <a16:creationId xmlns:a16="http://schemas.microsoft.com/office/drawing/2014/main" id="{9AD60C01-1999-2B56-BF05-A225461047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2C8328B0-2BE5-E373-B56D-62EED3F0DD5D}"/>
                      </a:ext>
                    </a:extLst>
                  </p:cNvPr>
                  <p:cNvGrpSpPr/>
                  <p:nvPr/>
                </p:nvGrpSpPr>
                <p:grpSpPr>
                  <a:xfrm>
                    <a:off x="0" y="141992"/>
                    <a:ext cx="12192000" cy="1131078"/>
                    <a:chOff x="0" y="141992"/>
                    <a:chExt cx="12192000" cy="1131078"/>
                  </a:xfrm>
                </p:grpSpPr>
                <p:sp>
                  <p:nvSpPr>
                    <p:cNvPr id="21" name="Retângulo 20">
                      <a:extLst>
                        <a:ext uri="{FF2B5EF4-FFF2-40B4-BE49-F238E27FC236}">
                          <a16:creationId xmlns:a16="http://schemas.microsoft.com/office/drawing/2014/main" id="{7CD2022B-3FB6-E372-99DD-364D894981BA}"/>
                        </a:ext>
                      </a:extLst>
                    </p:cNvPr>
                    <p:cNvSpPr/>
                    <p:nvPr/>
                  </p:nvSpPr>
                  <p:spPr>
                    <a:xfrm>
                      <a:off x="0" y="1006368"/>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4F09E53A-88AA-111A-85B1-8E1F36D7E91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50730" y="141992"/>
                      <a:ext cx="2215383"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2" name="Marcador de texto 1">
            <a:extLst>
              <a:ext uri="{FF2B5EF4-FFF2-40B4-BE49-F238E27FC236}">
                <a16:creationId xmlns:a16="http://schemas.microsoft.com/office/drawing/2014/main" id="{0C01A439-BBF3-4B44-CA62-AD5D68A29EAD}"/>
              </a:ext>
            </a:extLst>
          </p:cNvPr>
          <p:cNvSpPr>
            <a:spLocks noGrp="1"/>
          </p:cNvSpPr>
          <p:nvPr>
            <p:ph type="title"/>
          </p:nvPr>
        </p:nvSpPr>
        <p:spPr>
          <a:xfrm>
            <a:off x="52930" y="1203955"/>
            <a:ext cx="11246441" cy="531272"/>
          </a:xfr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lang="es-ES" sz="2400" b="1" dirty="0">
                <a:solidFill>
                  <a:schemeClr val="accent5">
                    <a:lumMod val="75000"/>
                  </a:schemeClr>
                </a:solidFill>
                <a:latin typeface="Verdana" panose="020B0604030504040204" pitchFamily="34" charset="0"/>
                <a:ea typeface="Verdana" panose="020B0604030504040204" pitchFamily="34" charset="0"/>
              </a:rPr>
              <a:t>Saneamiento Rural en Chile: Infraestructura y tecnología </a:t>
            </a:r>
            <a:endParaRPr lang="es-CL" sz="2400" b="1" dirty="0">
              <a:solidFill>
                <a:schemeClr val="accent5">
                  <a:lumMod val="75000"/>
                </a:schemeClr>
              </a:solidFill>
              <a:latin typeface="Verdana" panose="020B0604030504040204" pitchFamily="34" charset="0"/>
              <a:ea typeface="Verdana" panose="020B0604030504040204" pitchFamily="34" charset="0"/>
            </a:endParaRPr>
          </a:p>
        </p:txBody>
      </p:sp>
      <p:sp>
        <p:nvSpPr>
          <p:cNvPr id="22" name="Marcador de texto 1">
            <a:extLst>
              <a:ext uri="{FF2B5EF4-FFF2-40B4-BE49-F238E27FC236}">
                <a16:creationId xmlns:a16="http://schemas.microsoft.com/office/drawing/2014/main" id="{4E6872A1-8AEA-15DE-6B03-1F582DF10B1F}"/>
              </a:ext>
            </a:extLst>
          </p:cNvPr>
          <p:cNvSpPr txBox="1">
            <a:spLocks/>
          </p:cNvSpPr>
          <p:nvPr/>
        </p:nvSpPr>
        <p:spPr>
          <a:xfrm>
            <a:off x="6945086" y="2181507"/>
            <a:ext cx="4724400" cy="63789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685594">
              <a:lnSpc>
                <a:spcPct val="120000"/>
              </a:lnSpc>
              <a:spcBef>
                <a:spcPts val="750"/>
              </a:spcBef>
              <a:defRPr/>
            </a:pPr>
            <a:r>
              <a:rPr lang="es-ES" altLang="es-CL" sz="1400" dirty="0">
                <a:solidFill>
                  <a:srgbClr val="0070C0"/>
                </a:solidFill>
                <a:latin typeface="Verdana"/>
                <a:ea typeface="Verdana"/>
                <a:cs typeface="Calibri"/>
              </a:rPr>
              <a:t>Tecnologías en Uso: Variedad de tecnologías, incluyendo lodos activados, lagunas, </a:t>
            </a:r>
            <a:r>
              <a:rPr lang="es-ES" altLang="es-CL" sz="1400" dirty="0" err="1">
                <a:solidFill>
                  <a:srgbClr val="0070C0"/>
                </a:solidFill>
                <a:latin typeface="Verdana"/>
                <a:ea typeface="Verdana"/>
                <a:cs typeface="Calibri"/>
              </a:rPr>
              <a:t>biodiscos</a:t>
            </a:r>
            <a:r>
              <a:rPr lang="es-ES" altLang="es-CL" sz="1400" dirty="0">
                <a:solidFill>
                  <a:srgbClr val="0070C0"/>
                </a:solidFill>
                <a:latin typeface="Verdana"/>
                <a:ea typeface="Verdana"/>
                <a:cs typeface="Calibri"/>
              </a:rPr>
              <a:t>, </a:t>
            </a:r>
            <a:r>
              <a:rPr lang="es-ES" altLang="es-CL" sz="1400" dirty="0" err="1">
                <a:solidFill>
                  <a:srgbClr val="0070C0"/>
                </a:solidFill>
                <a:latin typeface="Verdana"/>
                <a:ea typeface="Verdana"/>
                <a:cs typeface="Calibri"/>
              </a:rPr>
              <a:t>lombrifiltros</a:t>
            </a:r>
            <a:r>
              <a:rPr lang="es-ES" altLang="es-CL" sz="1400" dirty="0">
                <a:solidFill>
                  <a:srgbClr val="0070C0"/>
                </a:solidFill>
                <a:latin typeface="Verdana"/>
                <a:ea typeface="Verdana"/>
                <a:cs typeface="Calibri"/>
              </a:rPr>
              <a:t>, humedales artificiales, entre otras.</a:t>
            </a:r>
          </a:p>
          <a:p>
            <a:pPr algn="just" defTabSz="685594">
              <a:lnSpc>
                <a:spcPct val="120000"/>
              </a:lnSpc>
              <a:spcBef>
                <a:spcPts val="750"/>
              </a:spcBef>
              <a:defRPr/>
            </a:pPr>
            <a:r>
              <a:rPr lang="es-ES" altLang="es-CL" sz="1400" dirty="0">
                <a:solidFill>
                  <a:srgbClr val="0070C0"/>
                </a:solidFill>
                <a:latin typeface="Verdana"/>
                <a:ea typeface="Verdana"/>
                <a:cs typeface="Calibri"/>
              </a:rPr>
              <a:t>En chile por norma Municipal, no se utilizan mayoritariamente pozos negros.</a:t>
            </a:r>
          </a:p>
          <a:p>
            <a:pPr algn="just" defTabSz="685594">
              <a:lnSpc>
                <a:spcPct val="120000"/>
              </a:lnSpc>
              <a:spcBef>
                <a:spcPts val="750"/>
              </a:spcBef>
              <a:defRPr/>
            </a:pPr>
            <a:r>
              <a:rPr lang="es-ES" altLang="es-CL" sz="1400" dirty="0">
                <a:solidFill>
                  <a:srgbClr val="0070C0"/>
                </a:solidFill>
                <a:latin typeface="Verdana"/>
                <a:ea typeface="Verdana"/>
                <a:cs typeface="Calibri"/>
              </a:rPr>
              <a:t>Estado Operativo de las Plantas: Se realizó un levantamiento básico del estado operativo de las plantas.</a:t>
            </a:r>
          </a:p>
          <a:p>
            <a:pPr algn="just" defTabSz="685594">
              <a:lnSpc>
                <a:spcPct val="120000"/>
              </a:lnSpc>
              <a:spcBef>
                <a:spcPts val="750"/>
              </a:spcBef>
              <a:defRPr/>
            </a:pPr>
            <a:endParaRPr lang="es-ES" altLang="es-CL" sz="1400" dirty="0">
              <a:solidFill>
                <a:srgbClr val="0070C0"/>
              </a:solidFill>
              <a:latin typeface="Verdana"/>
              <a:ea typeface="Verdana"/>
              <a:cs typeface="Calibri"/>
            </a:endParaRPr>
          </a:p>
          <a:p>
            <a:pPr algn="just" defTabSz="685594">
              <a:lnSpc>
                <a:spcPct val="120000"/>
              </a:lnSpc>
              <a:spcBef>
                <a:spcPts val="750"/>
              </a:spcBef>
              <a:defRPr/>
            </a:pPr>
            <a:endParaRPr lang="es-ES" sz="1400" dirty="0">
              <a:solidFill>
                <a:srgbClr val="0070C0"/>
              </a:solidFill>
              <a:latin typeface="Verdana" panose="020B0604030504040204" pitchFamily="34" charset="0"/>
              <a:ea typeface="Verdana" panose="020B0604030504040204" pitchFamily="34" charset="0"/>
            </a:endParaRPr>
          </a:p>
          <a:p>
            <a:pPr marL="457200" lvl="1" indent="0" algn="just" defTabSz="685594">
              <a:lnSpc>
                <a:spcPct val="120000"/>
              </a:lnSpc>
              <a:spcBef>
                <a:spcPts val="750"/>
              </a:spcBef>
              <a:buNone/>
              <a:defRPr/>
            </a:pPr>
            <a:endParaRPr lang="es-ES" sz="1400" dirty="0">
              <a:solidFill>
                <a:srgbClr val="0070C0"/>
              </a:solidFill>
              <a:latin typeface="Verdana" panose="020B0604030504040204" pitchFamily="34" charset="0"/>
              <a:ea typeface="Verdana" panose="020B0604030504040204" pitchFamily="34" charset="0"/>
            </a:endParaRPr>
          </a:p>
        </p:txBody>
      </p:sp>
      <p:pic>
        <p:nvPicPr>
          <p:cNvPr id="15" name="Imagen 14">
            <a:extLst>
              <a:ext uri="{FF2B5EF4-FFF2-40B4-BE49-F238E27FC236}">
                <a16:creationId xmlns:a16="http://schemas.microsoft.com/office/drawing/2014/main" id="{21CFB79F-F3E3-82CC-D405-F568E8C8DFAA}"/>
              </a:ext>
            </a:extLst>
          </p:cNvPr>
          <p:cNvPicPr>
            <a:picLocks noChangeAspect="1"/>
          </p:cNvPicPr>
          <p:nvPr/>
        </p:nvPicPr>
        <p:blipFill>
          <a:blip r:embed="rId8"/>
          <a:stretch>
            <a:fillRect/>
          </a:stretch>
        </p:blipFill>
        <p:spPr>
          <a:xfrm>
            <a:off x="1141945" y="1944637"/>
            <a:ext cx="5562600" cy="3914775"/>
          </a:xfrm>
          <a:prstGeom prst="rect">
            <a:avLst/>
          </a:prstGeom>
        </p:spPr>
      </p:pic>
    </p:spTree>
    <p:extLst>
      <p:ext uri="{BB962C8B-B14F-4D97-AF65-F5344CB8AC3E}">
        <p14:creationId xmlns:p14="http://schemas.microsoft.com/office/powerpoint/2010/main" val="3361658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E5CB8-A47B-D4E8-04E0-75A247D0B26C}"/>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F42D74CE-91D7-317F-E86B-28572DF33A67}"/>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D7AEF97D-394D-B82C-976E-5E889B6A2926}"/>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5A96AE42-3ABF-96A7-DE2E-A0EF636DA033}"/>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A4957F16-55D6-1149-FAFA-873AE8282A39}"/>
              </a:ext>
            </a:extLst>
          </p:cNvPr>
          <p:cNvGrpSpPr/>
          <p:nvPr/>
        </p:nvGrpSpPr>
        <p:grpSpPr>
          <a:xfrm>
            <a:off x="0" y="151705"/>
            <a:ext cx="12192000" cy="6576540"/>
            <a:chOff x="0" y="151705"/>
            <a:chExt cx="12192000" cy="6576540"/>
          </a:xfrm>
        </p:grpSpPr>
        <p:pic>
          <p:nvPicPr>
            <p:cNvPr id="11" name="Imagem 10">
              <a:extLst>
                <a:ext uri="{FF2B5EF4-FFF2-40B4-BE49-F238E27FC236}">
                  <a16:creationId xmlns:a16="http://schemas.microsoft.com/office/drawing/2014/main" id="{89EF863E-0C9C-824F-B257-C8F83104DF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073F178C-3F01-5450-EB34-59C5F406FED3}"/>
                </a:ext>
              </a:extLst>
            </p:cNvPr>
            <p:cNvGrpSpPr/>
            <p:nvPr/>
          </p:nvGrpSpPr>
          <p:grpSpPr>
            <a:xfrm>
              <a:off x="0" y="151705"/>
              <a:ext cx="12192000" cy="6576540"/>
              <a:chOff x="0" y="151705"/>
              <a:chExt cx="12192000" cy="6576540"/>
            </a:xfrm>
          </p:grpSpPr>
          <p:pic>
            <p:nvPicPr>
              <p:cNvPr id="10" name="Imagem 9">
                <a:extLst>
                  <a:ext uri="{FF2B5EF4-FFF2-40B4-BE49-F238E27FC236}">
                    <a16:creationId xmlns:a16="http://schemas.microsoft.com/office/drawing/2014/main" id="{15562854-44BE-A3A4-27DD-E21C202025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753BE23A-ACCF-2D71-EC52-EDF1339CD8EE}"/>
                  </a:ext>
                </a:extLst>
              </p:cNvPr>
              <p:cNvGrpSpPr/>
              <p:nvPr/>
            </p:nvGrpSpPr>
            <p:grpSpPr>
              <a:xfrm>
                <a:off x="0" y="151705"/>
                <a:ext cx="12192000" cy="6576540"/>
                <a:chOff x="0" y="151705"/>
                <a:chExt cx="12192000" cy="6576540"/>
              </a:xfrm>
            </p:grpSpPr>
            <p:pic>
              <p:nvPicPr>
                <p:cNvPr id="9" name="Imagem 8">
                  <a:extLst>
                    <a:ext uri="{FF2B5EF4-FFF2-40B4-BE49-F238E27FC236}">
                      <a16:creationId xmlns:a16="http://schemas.microsoft.com/office/drawing/2014/main" id="{E0011B89-FE22-3144-EE29-0A271D13B0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38DBE3AC-DA88-F795-DF1E-C52D8C0FB8C2}"/>
                    </a:ext>
                  </a:extLst>
                </p:cNvPr>
                <p:cNvGrpSpPr/>
                <p:nvPr/>
              </p:nvGrpSpPr>
              <p:grpSpPr>
                <a:xfrm>
                  <a:off x="0" y="151705"/>
                  <a:ext cx="12192000" cy="6545592"/>
                  <a:chOff x="0" y="151705"/>
                  <a:chExt cx="12192000" cy="6545592"/>
                </a:xfrm>
              </p:grpSpPr>
              <p:pic>
                <p:nvPicPr>
                  <p:cNvPr id="8" name="Imagem 7">
                    <a:extLst>
                      <a:ext uri="{FF2B5EF4-FFF2-40B4-BE49-F238E27FC236}">
                        <a16:creationId xmlns:a16="http://schemas.microsoft.com/office/drawing/2014/main" id="{99BC9B03-F878-3BF2-EFE2-6E450B70B7B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884EC4D6-23B2-9589-01A2-66191661AE1F}"/>
                      </a:ext>
                    </a:extLst>
                  </p:cNvPr>
                  <p:cNvGrpSpPr/>
                  <p:nvPr/>
                </p:nvGrpSpPr>
                <p:grpSpPr>
                  <a:xfrm>
                    <a:off x="0" y="151705"/>
                    <a:ext cx="12192000" cy="1213166"/>
                    <a:chOff x="0" y="151705"/>
                    <a:chExt cx="12192000" cy="1213166"/>
                  </a:xfrm>
                </p:grpSpPr>
                <p:sp>
                  <p:nvSpPr>
                    <p:cNvPr id="21" name="Retângulo 20">
                      <a:extLst>
                        <a:ext uri="{FF2B5EF4-FFF2-40B4-BE49-F238E27FC236}">
                          <a16:creationId xmlns:a16="http://schemas.microsoft.com/office/drawing/2014/main" id="{8027BD21-E6BF-A451-3A59-0FF91AB3B024}"/>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D2B87F0D-64DC-FB9B-A39D-F22809AAF89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62359" y="151705"/>
                      <a:ext cx="2346011"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4" name="Marcador de texto 1">
            <a:extLst>
              <a:ext uri="{FF2B5EF4-FFF2-40B4-BE49-F238E27FC236}">
                <a16:creationId xmlns:a16="http://schemas.microsoft.com/office/drawing/2014/main" id="{A378EF11-CAF0-4278-C4B8-EE6B06C39106}"/>
              </a:ext>
            </a:extLst>
          </p:cNvPr>
          <p:cNvSpPr txBox="1">
            <a:spLocks/>
          </p:cNvSpPr>
          <p:nvPr/>
        </p:nvSpPr>
        <p:spPr>
          <a:xfrm>
            <a:off x="197962" y="2169844"/>
            <a:ext cx="11789726" cy="380489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sz="1800" dirty="0">
                <a:solidFill>
                  <a:schemeClr val="accent5">
                    <a:lumMod val="75000"/>
                  </a:schemeClr>
                </a:solidFill>
                <a:latin typeface="Verdana" panose="020B0604030504040204" pitchFamily="34" charset="0"/>
                <a:ea typeface="Verdana" panose="020B0604030504040204" pitchFamily="34" charset="0"/>
              </a:rPr>
              <a:t>A nivel nacional,</a:t>
            </a:r>
            <a:r>
              <a:rPr lang="es-MX" sz="1800" b="1" dirty="0">
                <a:solidFill>
                  <a:schemeClr val="accent5">
                    <a:lumMod val="75000"/>
                  </a:schemeClr>
                </a:solidFill>
                <a:latin typeface="Verdana" panose="020B0604030504040204" pitchFamily="34" charset="0"/>
                <a:ea typeface="Verdana" panose="020B0604030504040204" pitchFamily="34" charset="0"/>
              </a:rPr>
              <a:t> el 35,5% aprox. de las plantas de tratamiento de aguas servidas (PTAS) operan sin problemas significativos</a:t>
            </a:r>
            <a:r>
              <a:rPr lang="es-MX" sz="1800" dirty="0">
                <a:solidFill>
                  <a:schemeClr val="accent5">
                    <a:lumMod val="75000"/>
                  </a:schemeClr>
                </a:solidFill>
                <a:latin typeface="Verdana" panose="020B0604030504040204" pitchFamily="34" charset="0"/>
                <a:ea typeface="Verdana" panose="020B0604030504040204" pitchFamily="34" charset="0"/>
              </a:rPr>
              <a:t>, mientras que </a:t>
            </a:r>
            <a:r>
              <a:rPr lang="es-MX" sz="1800" b="1" dirty="0">
                <a:solidFill>
                  <a:schemeClr val="accent5">
                    <a:lumMod val="75000"/>
                  </a:schemeClr>
                </a:solidFill>
                <a:latin typeface="Verdana" panose="020B0604030504040204" pitchFamily="34" charset="0"/>
                <a:ea typeface="Verdana" panose="020B0604030504040204" pitchFamily="34" charset="0"/>
              </a:rPr>
              <a:t>el 64,5% presentan deficiencias</a:t>
            </a:r>
            <a:r>
              <a:rPr lang="es-MX" sz="1800" dirty="0">
                <a:solidFill>
                  <a:schemeClr val="accent5">
                    <a:lumMod val="75000"/>
                  </a:schemeClr>
                </a:solidFill>
                <a:latin typeface="Verdana" panose="020B0604030504040204" pitchFamily="34" charset="0"/>
                <a:ea typeface="Verdana" panose="020B0604030504040204" pitchFamily="34" charset="0"/>
              </a:rPr>
              <a:t> en su funcionamiento. De estas, </a:t>
            </a:r>
            <a:r>
              <a:rPr lang="es-MX" sz="1800" b="1" dirty="0">
                <a:solidFill>
                  <a:schemeClr val="accent5">
                    <a:lumMod val="75000"/>
                  </a:schemeClr>
                </a:solidFill>
                <a:latin typeface="Verdana" panose="020B0604030504040204" pitchFamily="34" charset="0"/>
                <a:ea typeface="Verdana" panose="020B0604030504040204" pitchFamily="34" charset="0"/>
              </a:rPr>
              <a:t>un 32,67% están en estado "Regular"</a:t>
            </a:r>
            <a:r>
              <a:rPr lang="es-MX" sz="1800" dirty="0">
                <a:solidFill>
                  <a:schemeClr val="accent5">
                    <a:lumMod val="75000"/>
                  </a:schemeClr>
                </a:solidFill>
                <a:latin typeface="Verdana" panose="020B0604030504040204" pitchFamily="34" charset="0"/>
                <a:ea typeface="Verdana" panose="020B0604030504040204" pitchFamily="34" charset="0"/>
              </a:rPr>
              <a:t>, indicando problemas menores que afectan su operación, y </a:t>
            </a:r>
            <a:r>
              <a:rPr lang="es-MX" sz="1800" b="1" dirty="0">
                <a:solidFill>
                  <a:schemeClr val="accent5">
                    <a:lumMod val="75000"/>
                  </a:schemeClr>
                </a:solidFill>
                <a:latin typeface="Verdana" panose="020B0604030504040204" pitchFamily="34" charset="0"/>
                <a:ea typeface="Verdana" panose="020B0604030504040204" pitchFamily="34" charset="0"/>
              </a:rPr>
              <a:t>un 31,87% están en estado "Malo"</a:t>
            </a:r>
            <a:r>
              <a:rPr lang="es-MX" sz="1800" dirty="0">
                <a:solidFill>
                  <a:schemeClr val="accent5">
                    <a:lumMod val="75000"/>
                  </a:schemeClr>
                </a:solidFill>
                <a:latin typeface="Verdana" panose="020B0604030504040204" pitchFamily="34" charset="0"/>
                <a:ea typeface="Verdana" panose="020B0604030504040204" pitchFamily="34" charset="0"/>
              </a:rPr>
              <a:t>, lo que requiere una intervención urgente.</a:t>
            </a:r>
          </a:p>
          <a:p>
            <a:pPr algn="just"/>
            <a:endParaRPr lang="es-MX" sz="1800" dirty="0">
              <a:solidFill>
                <a:schemeClr val="accent5">
                  <a:lumMod val="75000"/>
                </a:schemeClr>
              </a:solidFill>
              <a:latin typeface="Verdana" panose="020B0604030504040204" pitchFamily="34" charset="0"/>
              <a:ea typeface="Verdana" panose="020B0604030504040204" pitchFamily="34" charset="0"/>
            </a:endParaRPr>
          </a:p>
          <a:p>
            <a:pPr marL="342900" indent="-342900" algn="just">
              <a:buFont typeface="Arial" panose="020B0604020202020204" pitchFamily="34" charset="0"/>
              <a:buChar char="•"/>
            </a:pPr>
            <a:r>
              <a:rPr lang="es-MX" sz="1800" dirty="0">
                <a:solidFill>
                  <a:schemeClr val="accent5">
                    <a:lumMod val="75000"/>
                  </a:schemeClr>
                </a:solidFill>
                <a:latin typeface="Verdana" panose="020B0604030504040204" pitchFamily="34" charset="0"/>
                <a:ea typeface="Verdana" panose="020B0604030504040204" pitchFamily="34" charset="0"/>
              </a:rPr>
              <a:t>Operación crítica y regular por Macrozona por tecnología: </a:t>
            </a:r>
          </a:p>
          <a:p>
            <a:pPr marL="800100" lvl="1" indent="-342900" algn="just">
              <a:spcBef>
                <a:spcPts val="1200"/>
              </a:spcBef>
              <a:buFont typeface="+mj-lt"/>
              <a:buAutoNum type="arabicPeriod"/>
            </a:pPr>
            <a:r>
              <a:rPr lang="es-MX" sz="1800" b="1" u="sng" dirty="0">
                <a:solidFill>
                  <a:schemeClr val="accent5">
                    <a:lumMod val="75000"/>
                  </a:schemeClr>
                </a:solidFill>
                <a:latin typeface="Verdana" panose="020B0604030504040204" pitchFamily="34" charset="0"/>
                <a:ea typeface="Verdana" panose="020B0604030504040204" pitchFamily="34" charset="0"/>
              </a:rPr>
              <a:t>Lodos activados</a:t>
            </a:r>
            <a:r>
              <a:rPr lang="es-MX" sz="1800" dirty="0">
                <a:solidFill>
                  <a:schemeClr val="accent5">
                    <a:lumMod val="75000"/>
                  </a:schemeClr>
                </a:solidFill>
                <a:latin typeface="Verdana" panose="020B0604030504040204" pitchFamily="34" charset="0"/>
                <a:ea typeface="Verdana" panose="020B0604030504040204" pitchFamily="34" charset="0"/>
              </a:rPr>
              <a:t>: Norte 23,1% (52), Centro 48,1% (25) y Sur 28,7% (31)</a:t>
            </a:r>
          </a:p>
          <a:p>
            <a:pPr marL="800100" lvl="1" indent="-342900" algn="just">
              <a:spcBef>
                <a:spcPts val="1200"/>
              </a:spcBef>
              <a:buFont typeface="+mj-lt"/>
              <a:buAutoNum type="arabicPeriod"/>
            </a:pPr>
            <a:r>
              <a:rPr lang="es-MX" sz="1800" dirty="0" err="1">
                <a:solidFill>
                  <a:schemeClr val="accent5">
                    <a:lumMod val="75000"/>
                  </a:schemeClr>
                </a:solidFill>
                <a:latin typeface="Verdana" panose="020B0604030504040204" pitchFamily="34" charset="0"/>
                <a:ea typeface="Verdana" panose="020B0604030504040204" pitchFamily="34" charset="0"/>
              </a:rPr>
              <a:t>Lombrifiltro</a:t>
            </a:r>
            <a:r>
              <a:rPr lang="es-MX" sz="1800" dirty="0">
                <a:solidFill>
                  <a:schemeClr val="accent5">
                    <a:lumMod val="75000"/>
                  </a:schemeClr>
                </a:solidFill>
                <a:latin typeface="Verdana" panose="020B0604030504040204" pitchFamily="34" charset="0"/>
                <a:ea typeface="Verdana" panose="020B0604030504040204" pitchFamily="34" charset="0"/>
              </a:rPr>
              <a:t>: Norte 41,7% (5), Centro 8,3% (1) y Sur 50% (6)</a:t>
            </a:r>
          </a:p>
          <a:p>
            <a:pPr marL="800100" lvl="1" indent="-342900" algn="just">
              <a:spcBef>
                <a:spcPts val="1200"/>
              </a:spcBef>
              <a:buFont typeface="+mj-lt"/>
              <a:buAutoNum type="arabicPeriod"/>
            </a:pPr>
            <a:r>
              <a:rPr lang="es-MX" sz="1800" dirty="0" err="1">
                <a:solidFill>
                  <a:schemeClr val="accent5">
                    <a:lumMod val="75000"/>
                  </a:schemeClr>
                </a:solidFill>
                <a:latin typeface="Verdana" panose="020B0604030504040204" pitchFamily="34" charset="0"/>
                <a:ea typeface="Verdana" panose="020B0604030504040204" pitchFamily="34" charset="0"/>
              </a:rPr>
              <a:t>Biodisco</a:t>
            </a:r>
            <a:r>
              <a:rPr lang="es-MX" sz="1800" dirty="0">
                <a:solidFill>
                  <a:schemeClr val="accent5">
                    <a:lumMod val="75000"/>
                  </a:schemeClr>
                </a:solidFill>
                <a:latin typeface="Verdana" panose="020B0604030504040204" pitchFamily="34" charset="0"/>
                <a:ea typeface="Verdana" panose="020B0604030504040204" pitchFamily="34" charset="0"/>
              </a:rPr>
              <a:t>: Centro 100% (6)</a:t>
            </a:r>
          </a:p>
          <a:p>
            <a:pPr marL="800100" lvl="1" indent="-342900" algn="just">
              <a:spcBef>
                <a:spcPts val="1200"/>
              </a:spcBef>
              <a:buFont typeface="+mj-lt"/>
              <a:buAutoNum type="arabicPeriod"/>
            </a:pPr>
            <a:r>
              <a:rPr lang="es-MX" sz="1800" dirty="0">
                <a:solidFill>
                  <a:schemeClr val="accent5">
                    <a:lumMod val="75000"/>
                  </a:schemeClr>
                </a:solidFill>
                <a:latin typeface="Verdana" panose="020B0604030504040204" pitchFamily="34" charset="0"/>
                <a:ea typeface="Verdana" panose="020B0604030504040204" pitchFamily="34" charset="0"/>
              </a:rPr>
              <a:t>Lagunas: Centro 100% (5)</a:t>
            </a:r>
          </a:p>
          <a:p>
            <a:pPr algn="just"/>
            <a:endParaRPr lang="es-ES" sz="1800" dirty="0">
              <a:solidFill>
                <a:schemeClr val="accent5">
                  <a:lumMod val="75000"/>
                </a:schemeClr>
              </a:solidFill>
              <a:latin typeface="Verdana" panose="020B0604030504040204" pitchFamily="34" charset="0"/>
              <a:ea typeface="Verdana" panose="020B0604030504040204" pitchFamily="34" charset="0"/>
            </a:endParaRPr>
          </a:p>
          <a:p>
            <a:pPr algn="just"/>
            <a:endParaRPr lang="es-CL" sz="1800" b="1" dirty="0">
              <a:solidFill>
                <a:schemeClr val="accent5">
                  <a:lumMod val="75000"/>
                </a:schemeClr>
              </a:solidFill>
              <a:latin typeface="Verdana" panose="020B0604030504040204" pitchFamily="34" charset="0"/>
              <a:ea typeface="Verdana" panose="020B0604030504040204" pitchFamily="34" charset="0"/>
            </a:endParaRPr>
          </a:p>
        </p:txBody>
      </p:sp>
      <p:sp>
        <p:nvSpPr>
          <p:cNvPr id="15" name="Marcador de texto 1">
            <a:extLst>
              <a:ext uri="{FF2B5EF4-FFF2-40B4-BE49-F238E27FC236}">
                <a16:creationId xmlns:a16="http://schemas.microsoft.com/office/drawing/2014/main" id="{44CE14CF-59F0-C4BB-397E-D229571F0746}"/>
              </a:ext>
            </a:extLst>
          </p:cNvPr>
          <p:cNvSpPr txBox="1">
            <a:spLocks/>
          </p:cNvSpPr>
          <p:nvPr/>
        </p:nvSpPr>
        <p:spPr>
          <a:xfrm>
            <a:off x="42045" y="1384559"/>
            <a:ext cx="11945643" cy="531272"/>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b="1" dirty="0">
                <a:solidFill>
                  <a:schemeClr val="accent5">
                    <a:lumMod val="75000"/>
                  </a:schemeClr>
                </a:solidFill>
                <a:latin typeface="Verdana" panose="020B0604030504040204" pitchFamily="34" charset="0"/>
                <a:ea typeface="Verdana" panose="020B0604030504040204" pitchFamily="34" charset="0"/>
              </a:rPr>
              <a:t>Saneamiento Rural en Chile: Estado de Plantas de Tratamiento</a:t>
            </a:r>
          </a:p>
        </p:txBody>
      </p:sp>
    </p:spTree>
    <p:extLst>
      <p:ext uri="{BB962C8B-B14F-4D97-AF65-F5344CB8AC3E}">
        <p14:creationId xmlns:p14="http://schemas.microsoft.com/office/powerpoint/2010/main" val="3030686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1411F-58E8-44BB-49A4-899137924E31}"/>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6C936D2A-2417-0CB7-8E97-4861C9C65298}"/>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B3DEA5FB-F44B-E4A1-D4CE-15A5BC94FDB3}"/>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FEE5C37B-F75F-CDD1-1A01-71DCCDF27690}"/>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630DC533-C1A1-40AE-E578-2CCC7D2B5D11}"/>
              </a:ext>
            </a:extLst>
          </p:cNvPr>
          <p:cNvGrpSpPr/>
          <p:nvPr/>
        </p:nvGrpSpPr>
        <p:grpSpPr>
          <a:xfrm>
            <a:off x="0" y="151705"/>
            <a:ext cx="12192000" cy="6576540"/>
            <a:chOff x="0" y="151705"/>
            <a:chExt cx="12192000" cy="6576540"/>
          </a:xfrm>
        </p:grpSpPr>
        <p:pic>
          <p:nvPicPr>
            <p:cNvPr id="11" name="Imagem 10">
              <a:extLst>
                <a:ext uri="{FF2B5EF4-FFF2-40B4-BE49-F238E27FC236}">
                  <a16:creationId xmlns:a16="http://schemas.microsoft.com/office/drawing/2014/main" id="{6A59CDFB-F384-6C62-FC44-1502FD3D24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A5F86623-6615-C7E1-0B5D-85AB16E53E14}"/>
                </a:ext>
              </a:extLst>
            </p:cNvPr>
            <p:cNvGrpSpPr/>
            <p:nvPr/>
          </p:nvGrpSpPr>
          <p:grpSpPr>
            <a:xfrm>
              <a:off x="0" y="151705"/>
              <a:ext cx="12192000" cy="6576540"/>
              <a:chOff x="0" y="151705"/>
              <a:chExt cx="12192000" cy="6576540"/>
            </a:xfrm>
          </p:grpSpPr>
          <p:pic>
            <p:nvPicPr>
              <p:cNvPr id="10" name="Imagem 9">
                <a:extLst>
                  <a:ext uri="{FF2B5EF4-FFF2-40B4-BE49-F238E27FC236}">
                    <a16:creationId xmlns:a16="http://schemas.microsoft.com/office/drawing/2014/main" id="{72E74C0B-8C02-5CF6-CF57-CAAA8F2D95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9CD21237-44DB-C439-1A5C-8A447C9E7201}"/>
                  </a:ext>
                </a:extLst>
              </p:cNvPr>
              <p:cNvGrpSpPr/>
              <p:nvPr/>
            </p:nvGrpSpPr>
            <p:grpSpPr>
              <a:xfrm>
                <a:off x="0" y="151705"/>
                <a:ext cx="12192000" cy="6576540"/>
                <a:chOff x="0" y="151705"/>
                <a:chExt cx="12192000" cy="6576540"/>
              </a:xfrm>
            </p:grpSpPr>
            <p:pic>
              <p:nvPicPr>
                <p:cNvPr id="9" name="Imagem 8">
                  <a:extLst>
                    <a:ext uri="{FF2B5EF4-FFF2-40B4-BE49-F238E27FC236}">
                      <a16:creationId xmlns:a16="http://schemas.microsoft.com/office/drawing/2014/main" id="{8AEAE557-71F8-77F6-0A62-7FB8758C58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A8325F44-96EA-42BB-56BD-15C732D5B7D0}"/>
                    </a:ext>
                  </a:extLst>
                </p:cNvPr>
                <p:cNvGrpSpPr/>
                <p:nvPr/>
              </p:nvGrpSpPr>
              <p:grpSpPr>
                <a:xfrm>
                  <a:off x="0" y="151705"/>
                  <a:ext cx="12192000" cy="6545592"/>
                  <a:chOff x="0" y="151705"/>
                  <a:chExt cx="12192000" cy="6545592"/>
                </a:xfrm>
              </p:grpSpPr>
              <p:pic>
                <p:nvPicPr>
                  <p:cNvPr id="8" name="Imagem 7">
                    <a:extLst>
                      <a:ext uri="{FF2B5EF4-FFF2-40B4-BE49-F238E27FC236}">
                        <a16:creationId xmlns:a16="http://schemas.microsoft.com/office/drawing/2014/main" id="{061FA4D3-C417-80CB-92BB-46147A7D20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58939ED6-0C1A-E1F9-5200-2F75398020C6}"/>
                      </a:ext>
                    </a:extLst>
                  </p:cNvPr>
                  <p:cNvGrpSpPr/>
                  <p:nvPr/>
                </p:nvGrpSpPr>
                <p:grpSpPr>
                  <a:xfrm>
                    <a:off x="0" y="151705"/>
                    <a:ext cx="12192000" cy="1213166"/>
                    <a:chOff x="0" y="151705"/>
                    <a:chExt cx="12192000" cy="1213166"/>
                  </a:xfrm>
                </p:grpSpPr>
                <p:sp>
                  <p:nvSpPr>
                    <p:cNvPr id="21" name="Retângulo 20">
                      <a:extLst>
                        <a:ext uri="{FF2B5EF4-FFF2-40B4-BE49-F238E27FC236}">
                          <a16:creationId xmlns:a16="http://schemas.microsoft.com/office/drawing/2014/main" id="{252A4E86-037D-88C3-2C72-99FBC0E8BBF4}"/>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E1C1FC53-C249-3871-8361-213F737075E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62359" y="151705"/>
                      <a:ext cx="2346011"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4" name="Marcador de texto 1">
            <a:extLst>
              <a:ext uri="{FF2B5EF4-FFF2-40B4-BE49-F238E27FC236}">
                <a16:creationId xmlns:a16="http://schemas.microsoft.com/office/drawing/2014/main" id="{3A9FBC16-18E6-BDD5-F52B-7C0719595DA8}"/>
              </a:ext>
            </a:extLst>
          </p:cNvPr>
          <p:cNvSpPr txBox="1">
            <a:spLocks/>
          </p:cNvSpPr>
          <p:nvPr/>
        </p:nvSpPr>
        <p:spPr>
          <a:xfrm>
            <a:off x="197962" y="2169844"/>
            <a:ext cx="11789726" cy="380489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pPr>
            <a:r>
              <a:rPr lang="es-MX" sz="1800" dirty="0">
                <a:solidFill>
                  <a:schemeClr val="accent5">
                    <a:lumMod val="75000"/>
                  </a:schemeClr>
                </a:solidFill>
                <a:latin typeface="Verdana" panose="020B0604030504040204" pitchFamily="34" charset="0"/>
                <a:ea typeface="Verdana" panose="020B0604030504040204" pitchFamily="34" charset="0"/>
              </a:rPr>
              <a:t>Falta de mantenimiento y equipos críticos: En muchos casos, las plantas carecen de equipos adecuados como </a:t>
            </a:r>
            <a:r>
              <a:rPr lang="es-MX" sz="1800" dirty="0" err="1">
                <a:solidFill>
                  <a:schemeClr val="accent5">
                    <a:lumMod val="75000"/>
                  </a:schemeClr>
                </a:solidFill>
                <a:latin typeface="Verdana" panose="020B0604030504040204" pitchFamily="34" charset="0"/>
                <a:ea typeface="Verdana" panose="020B0604030504040204" pitchFamily="34" charset="0"/>
              </a:rPr>
              <a:t>desgrasadoras</a:t>
            </a:r>
            <a:r>
              <a:rPr lang="es-MX" sz="1800" dirty="0">
                <a:solidFill>
                  <a:schemeClr val="accent5">
                    <a:lumMod val="75000"/>
                  </a:schemeClr>
                </a:solidFill>
                <a:latin typeface="Verdana" panose="020B0604030504040204" pitchFamily="34" charset="0"/>
                <a:ea typeface="Verdana" panose="020B0604030504040204" pitchFamily="34" charset="0"/>
              </a:rPr>
              <a:t>, caudalímetros o sistemas de manejo de lodos.</a:t>
            </a:r>
          </a:p>
          <a:p>
            <a:pPr marL="457200" indent="-457200">
              <a:spcBef>
                <a:spcPts val="600"/>
              </a:spcBef>
              <a:spcAft>
                <a:spcPts val="600"/>
              </a:spcAft>
            </a:pPr>
            <a:r>
              <a:rPr lang="es-MX" sz="1800" dirty="0">
                <a:solidFill>
                  <a:schemeClr val="accent5">
                    <a:lumMod val="75000"/>
                  </a:schemeClr>
                </a:solidFill>
                <a:latin typeface="Verdana" panose="020B0604030504040204" pitchFamily="34" charset="0"/>
                <a:ea typeface="Verdana" panose="020B0604030504040204" pitchFamily="34" charset="0"/>
              </a:rPr>
              <a:t>Infiltración de aguas lluvias: Este es un problema relevante en las macrozonas Centro y Sur, donde las plantas no tienen la capacidad de manejar caudales adicionales de aguas lluvias, lo que genera sobrecargas y fallas. Además de obstrucciones en alcantarillado y redes de colectores.</a:t>
            </a:r>
            <a:endParaRPr lang="es-CL" sz="1800" dirty="0">
              <a:solidFill>
                <a:schemeClr val="accent5">
                  <a:lumMod val="75000"/>
                </a:schemeClr>
              </a:solidFill>
              <a:latin typeface="Verdana" panose="020B0604030504040204" pitchFamily="34" charset="0"/>
              <a:ea typeface="Verdana" panose="020B0604030504040204" pitchFamily="34" charset="0"/>
            </a:endParaRPr>
          </a:p>
          <a:p>
            <a:pPr marL="457200" indent="-457200">
              <a:spcBef>
                <a:spcPts val="600"/>
              </a:spcBef>
              <a:spcAft>
                <a:spcPts val="600"/>
              </a:spcAft>
            </a:pPr>
            <a:r>
              <a:rPr lang="es-MX" sz="1800" dirty="0">
                <a:solidFill>
                  <a:schemeClr val="accent5">
                    <a:lumMod val="75000"/>
                  </a:schemeClr>
                </a:solidFill>
                <a:latin typeface="Verdana" panose="020B0604030504040204" pitchFamily="34" charset="0"/>
                <a:ea typeface="Verdana" panose="020B0604030504040204" pitchFamily="34" charset="0"/>
              </a:rPr>
              <a:t>Sobrecarga del sistema: Varias plantas están sobrecargadas porque su diseño original no contemplaba el crecimiento poblacional o la demanda actual.</a:t>
            </a:r>
          </a:p>
          <a:p>
            <a:pPr marL="457200" indent="-457200">
              <a:spcBef>
                <a:spcPts val="600"/>
              </a:spcBef>
              <a:spcAft>
                <a:spcPts val="600"/>
              </a:spcAft>
            </a:pPr>
            <a:r>
              <a:rPr lang="es-MX" sz="1800" dirty="0">
                <a:solidFill>
                  <a:schemeClr val="accent5">
                    <a:lumMod val="75000"/>
                  </a:schemeClr>
                </a:solidFill>
                <a:latin typeface="Verdana" panose="020B0604030504040204" pitchFamily="34" charset="0"/>
                <a:ea typeface="Verdana" panose="020B0604030504040204" pitchFamily="34" charset="0"/>
              </a:rPr>
              <a:t>Problemas con la operación de </a:t>
            </a:r>
            <a:r>
              <a:rPr lang="es-MX" sz="1800" dirty="0" err="1">
                <a:solidFill>
                  <a:schemeClr val="accent5">
                    <a:lumMod val="75000"/>
                  </a:schemeClr>
                </a:solidFill>
                <a:latin typeface="Verdana" panose="020B0604030504040204" pitchFamily="34" charset="0"/>
                <a:ea typeface="Verdana" panose="020B0604030504040204" pitchFamily="34" charset="0"/>
              </a:rPr>
              <a:t>lombrifiltros</a:t>
            </a:r>
            <a:r>
              <a:rPr lang="es-MX" sz="1800" dirty="0">
                <a:solidFill>
                  <a:schemeClr val="accent5">
                    <a:lumMod val="75000"/>
                  </a:schemeClr>
                </a:solidFill>
                <a:latin typeface="Verdana" panose="020B0604030504040204" pitchFamily="34" charset="0"/>
                <a:ea typeface="Verdana" panose="020B0604030504040204" pitchFamily="34" charset="0"/>
              </a:rPr>
              <a:t>: Algunos </a:t>
            </a:r>
            <a:r>
              <a:rPr lang="es-MX" sz="1800" dirty="0" err="1">
                <a:solidFill>
                  <a:schemeClr val="accent5">
                    <a:lumMod val="75000"/>
                  </a:schemeClr>
                </a:solidFill>
                <a:latin typeface="Verdana" panose="020B0604030504040204" pitchFamily="34" charset="0"/>
                <a:ea typeface="Verdana" panose="020B0604030504040204" pitchFamily="34" charset="0"/>
              </a:rPr>
              <a:t>lombrifiltros</a:t>
            </a:r>
            <a:r>
              <a:rPr lang="es-MX" sz="1800" dirty="0">
                <a:solidFill>
                  <a:schemeClr val="accent5">
                    <a:lumMod val="75000"/>
                  </a:schemeClr>
                </a:solidFill>
                <a:latin typeface="Verdana" panose="020B0604030504040204" pitchFamily="34" charset="0"/>
                <a:ea typeface="Verdana" panose="020B0604030504040204" pitchFamily="34" charset="0"/>
              </a:rPr>
              <a:t> están fuera de servicio o mal operados.</a:t>
            </a:r>
            <a:endParaRPr lang="es-CL" sz="1800" dirty="0">
              <a:solidFill>
                <a:schemeClr val="accent5">
                  <a:lumMod val="75000"/>
                </a:schemeClr>
              </a:solidFill>
              <a:latin typeface="Verdana" panose="020B0604030504040204" pitchFamily="34" charset="0"/>
              <a:ea typeface="Verdana" panose="020B0604030504040204" pitchFamily="34" charset="0"/>
            </a:endParaRPr>
          </a:p>
          <a:p>
            <a:pPr algn="just"/>
            <a:endParaRPr lang="es-ES" sz="1800" dirty="0">
              <a:solidFill>
                <a:schemeClr val="accent5">
                  <a:lumMod val="75000"/>
                </a:schemeClr>
              </a:solidFill>
              <a:latin typeface="Verdana" panose="020B0604030504040204" pitchFamily="34" charset="0"/>
              <a:ea typeface="Verdana" panose="020B0604030504040204" pitchFamily="34" charset="0"/>
            </a:endParaRPr>
          </a:p>
          <a:p>
            <a:pPr algn="just"/>
            <a:endParaRPr lang="es-CL" sz="1800" b="1" dirty="0">
              <a:solidFill>
                <a:schemeClr val="accent5">
                  <a:lumMod val="75000"/>
                </a:schemeClr>
              </a:solidFill>
              <a:latin typeface="Verdana" panose="020B0604030504040204" pitchFamily="34" charset="0"/>
              <a:ea typeface="Verdana" panose="020B0604030504040204" pitchFamily="34" charset="0"/>
            </a:endParaRPr>
          </a:p>
        </p:txBody>
      </p:sp>
      <p:sp>
        <p:nvSpPr>
          <p:cNvPr id="15" name="Marcador de texto 1">
            <a:extLst>
              <a:ext uri="{FF2B5EF4-FFF2-40B4-BE49-F238E27FC236}">
                <a16:creationId xmlns:a16="http://schemas.microsoft.com/office/drawing/2014/main" id="{2FB6816F-2DFE-01DA-27B0-DD3557B472B5}"/>
              </a:ext>
            </a:extLst>
          </p:cNvPr>
          <p:cNvSpPr txBox="1">
            <a:spLocks/>
          </p:cNvSpPr>
          <p:nvPr/>
        </p:nvSpPr>
        <p:spPr>
          <a:xfrm>
            <a:off x="42045" y="1384559"/>
            <a:ext cx="11945643" cy="531272"/>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b="1" dirty="0">
                <a:solidFill>
                  <a:schemeClr val="accent5">
                    <a:lumMod val="75000"/>
                  </a:schemeClr>
                </a:solidFill>
                <a:latin typeface="Verdana" panose="020B0604030504040204" pitchFamily="34" charset="0"/>
                <a:ea typeface="Verdana" panose="020B0604030504040204" pitchFamily="34" charset="0"/>
              </a:rPr>
              <a:t>Saneamiento Rural en Chile: Tipos de Problemas Identificados</a:t>
            </a:r>
          </a:p>
        </p:txBody>
      </p:sp>
    </p:spTree>
    <p:extLst>
      <p:ext uri="{BB962C8B-B14F-4D97-AF65-F5344CB8AC3E}">
        <p14:creationId xmlns:p14="http://schemas.microsoft.com/office/powerpoint/2010/main" val="2853686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FD45B-185D-FEF6-D29F-95C0C6EAA072}"/>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BDC47786-424F-6A06-4A2E-37C9B80A4D9B}"/>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B72BA574-CDC2-1BD4-0AFD-3CDEA614D6B8}"/>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B82044FC-A63A-4CF8-43CD-947F52F3B2D9}"/>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A0F79CE8-66D4-E9BD-992E-CAAF8DA86F5A}"/>
              </a:ext>
            </a:extLst>
          </p:cNvPr>
          <p:cNvGrpSpPr/>
          <p:nvPr/>
        </p:nvGrpSpPr>
        <p:grpSpPr>
          <a:xfrm>
            <a:off x="0" y="151705"/>
            <a:ext cx="12192000" cy="6576540"/>
            <a:chOff x="0" y="151705"/>
            <a:chExt cx="12192000" cy="6576540"/>
          </a:xfrm>
        </p:grpSpPr>
        <p:pic>
          <p:nvPicPr>
            <p:cNvPr id="11" name="Imagem 10">
              <a:extLst>
                <a:ext uri="{FF2B5EF4-FFF2-40B4-BE49-F238E27FC236}">
                  <a16:creationId xmlns:a16="http://schemas.microsoft.com/office/drawing/2014/main" id="{9AAC648B-7E4F-6DCD-3664-42AF6F946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834376F6-2E87-1282-572F-8E51AACADE7F}"/>
                </a:ext>
              </a:extLst>
            </p:cNvPr>
            <p:cNvGrpSpPr/>
            <p:nvPr/>
          </p:nvGrpSpPr>
          <p:grpSpPr>
            <a:xfrm>
              <a:off x="0" y="151705"/>
              <a:ext cx="12192000" cy="6576540"/>
              <a:chOff x="0" y="151705"/>
              <a:chExt cx="12192000" cy="6576540"/>
            </a:xfrm>
          </p:grpSpPr>
          <p:pic>
            <p:nvPicPr>
              <p:cNvPr id="10" name="Imagem 9">
                <a:extLst>
                  <a:ext uri="{FF2B5EF4-FFF2-40B4-BE49-F238E27FC236}">
                    <a16:creationId xmlns:a16="http://schemas.microsoft.com/office/drawing/2014/main" id="{13CF0FC0-B1F0-E698-0541-00D1B78614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C11DBE62-4696-DA49-B2FD-74162D689638}"/>
                  </a:ext>
                </a:extLst>
              </p:cNvPr>
              <p:cNvGrpSpPr/>
              <p:nvPr/>
            </p:nvGrpSpPr>
            <p:grpSpPr>
              <a:xfrm>
                <a:off x="0" y="151705"/>
                <a:ext cx="12192000" cy="6576540"/>
                <a:chOff x="0" y="151705"/>
                <a:chExt cx="12192000" cy="6576540"/>
              </a:xfrm>
            </p:grpSpPr>
            <p:pic>
              <p:nvPicPr>
                <p:cNvPr id="9" name="Imagem 8">
                  <a:extLst>
                    <a:ext uri="{FF2B5EF4-FFF2-40B4-BE49-F238E27FC236}">
                      <a16:creationId xmlns:a16="http://schemas.microsoft.com/office/drawing/2014/main" id="{FFB41500-2024-718D-6722-11EE9B3E51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ED18FEB9-571B-4F8F-4B30-62B6AF7ACBB3}"/>
                    </a:ext>
                  </a:extLst>
                </p:cNvPr>
                <p:cNvGrpSpPr/>
                <p:nvPr/>
              </p:nvGrpSpPr>
              <p:grpSpPr>
                <a:xfrm>
                  <a:off x="0" y="151705"/>
                  <a:ext cx="12192000" cy="6545592"/>
                  <a:chOff x="0" y="151705"/>
                  <a:chExt cx="12192000" cy="6545592"/>
                </a:xfrm>
              </p:grpSpPr>
              <p:pic>
                <p:nvPicPr>
                  <p:cNvPr id="8" name="Imagem 7">
                    <a:extLst>
                      <a:ext uri="{FF2B5EF4-FFF2-40B4-BE49-F238E27FC236}">
                        <a16:creationId xmlns:a16="http://schemas.microsoft.com/office/drawing/2014/main" id="{39E95210-446A-1C41-E975-F099373C33B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7C5789E1-0531-DB1A-72DC-3DAD297099B5}"/>
                      </a:ext>
                    </a:extLst>
                  </p:cNvPr>
                  <p:cNvGrpSpPr/>
                  <p:nvPr/>
                </p:nvGrpSpPr>
                <p:grpSpPr>
                  <a:xfrm>
                    <a:off x="0" y="151705"/>
                    <a:ext cx="12192000" cy="1213166"/>
                    <a:chOff x="0" y="151705"/>
                    <a:chExt cx="12192000" cy="1213166"/>
                  </a:xfrm>
                </p:grpSpPr>
                <p:sp>
                  <p:nvSpPr>
                    <p:cNvPr id="21" name="Retângulo 20">
                      <a:extLst>
                        <a:ext uri="{FF2B5EF4-FFF2-40B4-BE49-F238E27FC236}">
                          <a16:creationId xmlns:a16="http://schemas.microsoft.com/office/drawing/2014/main" id="{CFA6AD69-97DC-FE1F-2594-CCA125868663}"/>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4326F1AA-05C1-D989-8420-018A27561F4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62359" y="151705"/>
                      <a:ext cx="2346011"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4" name="Marcador de texto 1">
            <a:extLst>
              <a:ext uri="{FF2B5EF4-FFF2-40B4-BE49-F238E27FC236}">
                <a16:creationId xmlns:a16="http://schemas.microsoft.com/office/drawing/2014/main" id="{0644442E-212B-0507-7540-FDB1D58BC582}"/>
              </a:ext>
            </a:extLst>
          </p:cNvPr>
          <p:cNvSpPr txBox="1">
            <a:spLocks/>
          </p:cNvSpPr>
          <p:nvPr/>
        </p:nvSpPr>
        <p:spPr>
          <a:xfrm>
            <a:off x="197962" y="2169844"/>
            <a:ext cx="11623924" cy="380489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r>
              <a:rPr lang="es-ES" sz="1800" dirty="0">
                <a:solidFill>
                  <a:schemeClr val="accent5">
                    <a:lumMod val="75000"/>
                  </a:schemeClr>
                </a:solidFill>
                <a:latin typeface="Verdana" panose="020B0604030504040204" pitchFamily="34" charset="0"/>
                <a:ea typeface="Verdana" panose="020B0604030504040204" pitchFamily="34" charset="0"/>
              </a:rPr>
              <a:t> Artículo 5°.- </a:t>
            </a:r>
            <a:r>
              <a:rPr lang="es-ES" sz="1800" u="sng" dirty="0">
                <a:solidFill>
                  <a:schemeClr val="accent5">
                    <a:lumMod val="75000"/>
                  </a:schemeClr>
                </a:solidFill>
                <a:latin typeface="Verdana" panose="020B0604030504040204" pitchFamily="34" charset="0"/>
                <a:ea typeface="Verdana" panose="020B0604030504040204" pitchFamily="34" charset="0"/>
              </a:rPr>
              <a:t>Estrategia Climática de Largo Plazo</a:t>
            </a:r>
            <a:r>
              <a:rPr lang="es-ES" sz="1800" dirty="0">
                <a:solidFill>
                  <a:schemeClr val="accent5">
                    <a:lumMod val="75000"/>
                  </a:schemeClr>
                </a:solidFill>
                <a:latin typeface="Verdana" panose="020B0604030504040204" pitchFamily="34" charset="0"/>
                <a:ea typeface="Verdana" panose="020B0604030504040204" pitchFamily="34" charset="0"/>
              </a:rPr>
              <a:t>. La Estrategia Climática de Largo Plazo es un instrumento reconocido en el Acuerdo de París, en el que se definen los lineamientos generales de largo plazo que seguirá el país de manera transversal e integrada, considerando un horizonte a 30 años para el cumplimiento del objeto de esta ley. La Estrategia Climática de Largo Plazo contendrá, al menos, los siguientes aspectos fundamentales</a:t>
            </a:r>
            <a:r>
              <a:rPr lang="es-ES" altLang="es-CL" sz="1800" dirty="0">
                <a:solidFill>
                  <a:schemeClr val="accent5">
                    <a:lumMod val="75000"/>
                  </a:schemeClr>
                </a:solidFill>
                <a:latin typeface="Verdana" panose="020B0604030504040204" pitchFamily="34" charset="0"/>
                <a:ea typeface="Verdana" panose="020B0604030504040204" pitchFamily="34" charset="0"/>
              </a:rPr>
              <a:t>: ….</a:t>
            </a:r>
          </a:p>
          <a:p>
            <a:pPr marL="0" indent="0" algn="just">
              <a:buNone/>
            </a:pPr>
            <a:endParaRPr lang="es-ES" altLang="es-CL" sz="1800" dirty="0">
              <a:solidFill>
                <a:schemeClr val="accent5">
                  <a:lumMod val="75000"/>
                </a:schemeClr>
              </a:solidFill>
              <a:latin typeface="Verdana" panose="020B0604030504040204" pitchFamily="34" charset="0"/>
              <a:ea typeface="Verdana" panose="020B0604030504040204" pitchFamily="34" charset="0"/>
            </a:endParaRPr>
          </a:p>
          <a:p>
            <a:pPr marL="457200" lvl="1" indent="0" algn="just">
              <a:buNone/>
            </a:pPr>
            <a:r>
              <a:rPr lang="es-ES" altLang="es-CL" sz="1800" dirty="0">
                <a:solidFill>
                  <a:schemeClr val="accent5">
                    <a:lumMod val="75000"/>
                  </a:schemeClr>
                </a:solidFill>
                <a:latin typeface="Verdana" panose="020B0604030504040204" pitchFamily="34" charset="0"/>
                <a:ea typeface="Verdana" panose="020B0604030504040204" pitchFamily="34" charset="0"/>
              </a:rPr>
              <a:t>“f) Lineamientos para que </a:t>
            </a:r>
            <a:r>
              <a:rPr lang="es-ES" altLang="es-CL" sz="1800" i="1" u="sng" dirty="0">
                <a:solidFill>
                  <a:schemeClr val="accent5">
                    <a:lumMod val="75000"/>
                  </a:schemeClr>
                </a:solidFill>
                <a:latin typeface="Verdana" panose="020B0604030504040204" pitchFamily="34" charset="0"/>
                <a:ea typeface="Verdana" panose="020B0604030504040204" pitchFamily="34" charset="0"/>
              </a:rPr>
              <a:t>las medidas de mitigación y adaptación consideren soluciones basadas en la naturaleza, con especial énfasis en la sostenibilidad ambiental en el uso del agua frente a amenazas y riesgos asociados a sequías, crecidas y contaminación</a:t>
            </a:r>
            <a:r>
              <a:rPr lang="es-ES" altLang="es-CL" sz="1800" dirty="0">
                <a:solidFill>
                  <a:schemeClr val="accent5">
                    <a:lumMod val="75000"/>
                  </a:schemeClr>
                </a:solidFill>
                <a:latin typeface="Verdana" panose="020B0604030504040204" pitchFamily="34" charset="0"/>
                <a:ea typeface="Verdana" panose="020B0604030504040204" pitchFamily="34" charset="0"/>
              </a:rPr>
              <a:t>, y la consideración de refugios climáticos;”</a:t>
            </a:r>
            <a:endParaRPr lang="es-ES" sz="1800" dirty="0">
              <a:solidFill>
                <a:schemeClr val="accent5">
                  <a:lumMod val="75000"/>
                </a:schemeClr>
              </a:solidFill>
              <a:latin typeface="Verdana" panose="020B0604030504040204" pitchFamily="34" charset="0"/>
              <a:ea typeface="Verdana" panose="020B0604030504040204" pitchFamily="34" charset="0"/>
            </a:endParaRPr>
          </a:p>
          <a:p>
            <a:pPr algn="just"/>
            <a:endParaRPr lang="es-CL" sz="1800" b="1" dirty="0">
              <a:solidFill>
                <a:schemeClr val="accent5">
                  <a:lumMod val="75000"/>
                </a:schemeClr>
              </a:solidFill>
              <a:latin typeface="Verdana" panose="020B0604030504040204" pitchFamily="34" charset="0"/>
              <a:ea typeface="Verdana" panose="020B0604030504040204" pitchFamily="34" charset="0"/>
            </a:endParaRPr>
          </a:p>
        </p:txBody>
      </p:sp>
      <p:sp>
        <p:nvSpPr>
          <p:cNvPr id="15" name="Marcador de texto 1">
            <a:extLst>
              <a:ext uri="{FF2B5EF4-FFF2-40B4-BE49-F238E27FC236}">
                <a16:creationId xmlns:a16="http://schemas.microsoft.com/office/drawing/2014/main" id="{75AA86EE-380D-8D5C-4299-BE3BEF32A55B}"/>
              </a:ext>
            </a:extLst>
          </p:cNvPr>
          <p:cNvSpPr txBox="1">
            <a:spLocks/>
          </p:cNvSpPr>
          <p:nvPr/>
        </p:nvSpPr>
        <p:spPr>
          <a:xfrm>
            <a:off x="42045" y="1384559"/>
            <a:ext cx="11945643" cy="531272"/>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b="1" dirty="0">
                <a:solidFill>
                  <a:schemeClr val="accent5">
                    <a:lumMod val="75000"/>
                  </a:schemeClr>
                </a:solidFill>
                <a:latin typeface="Verdana" panose="020B0604030504040204" pitchFamily="34" charset="0"/>
                <a:ea typeface="Verdana" panose="020B0604030504040204" pitchFamily="34" charset="0"/>
              </a:rPr>
              <a:t>Ley 21455, Marco de Cambio Climático (LMCC) en Saneamiento</a:t>
            </a:r>
          </a:p>
        </p:txBody>
      </p:sp>
    </p:spTree>
    <p:extLst>
      <p:ext uri="{BB962C8B-B14F-4D97-AF65-F5344CB8AC3E}">
        <p14:creationId xmlns:p14="http://schemas.microsoft.com/office/powerpoint/2010/main" val="2330056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67542-E6A3-FCDB-82AF-A9FE9CD6F214}"/>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363329A2-DC08-8B69-A5F5-963B47251AC2}"/>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55E25B00-1C0D-CD6D-0119-62DDEA918E9B}"/>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9919E39D-D0F5-E171-41DC-F8B08E8E82A3}"/>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F6D7917F-CD65-12F2-DD64-6F03BE77569B}"/>
              </a:ext>
            </a:extLst>
          </p:cNvPr>
          <p:cNvGrpSpPr/>
          <p:nvPr/>
        </p:nvGrpSpPr>
        <p:grpSpPr>
          <a:xfrm>
            <a:off x="0" y="151705"/>
            <a:ext cx="12192000" cy="6576540"/>
            <a:chOff x="0" y="151705"/>
            <a:chExt cx="12192000" cy="6576540"/>
          </a:xfrm>
        </p:grpSpPr>
        <p:pic>
          <p:nvPicPr>
            <p:cNvPr id="11" name="Imagem 10">
              <a:extLst>
                <a:ext uri="{FF2B5EF4-FFF2-40B4-BE49-F238E27FC236}">
                  <a16:creationId xmlns:a16="http://schemas.microsoft.com/office/drawing/2014/main" id="{B49186E2-9221-23BB-65B0-D6D6A66127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B3D2A9C1-353F-6303-E791-933596E6B401}"/>
                </a:ext>
              </a:extLst>
            </p:cNvPr>
            <p:cNvGrpSpPr/>
            <p:nvPr/>
          </p:nvGrpSpPr>
          <p:grpSpPr>
            <a:xfrm>
              <a:off x="0" y="151705"/>
              <a:ext cx="12192000" cy="6576540"/>
              <a:chOff x="0" y="151705"/>
              <a:chExt cx="12192000" cy="6576540"/>
            </a:xfrm>
          </p:grpSpPr>
          <p:pic>
            <p:nvPicPr>
              <p:cNvPr id="10" name="Imagem 9">
                <a:extLst>
                  <a:ext uri="{FF2B5EF4-FFF2-40B4-BE49-F238E27FC236}">
                    <a16:creationId xmlns:a16="http://schemas.microsoft.com/office/drawing/2014/main" id="{F7A7FCB3-8F05-2041-D6A7-09FA1195BD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51EFEBDA-DB7A-F450-78FC-4B4A5543FB52}"/>
                  </a:ext>
                </a:extLst>
              </p:cNvPr>
              <p:cNvGrpSpPr/>
              <p:nvPr/>
            </p:nvGrpSpPr>
            <p:grpSpPr>
              <a:xfrm>
                <a:off x="0" y="151705"/>
                <a:ext cx="12192000" cy="6576540"/>
                <a:chOff x="0" y="151705"/>
                <a:chExt cx="12192000" cy="6576540"/>
              </a:xfrm>
            </p:grpSpPr>
            <p:pic>
              <p:nvPicPr>
                <p:cNvPr id="9" name="Imagem 8">
                  <a:extLst>
                    <a:ext uri="{FF2B5EF4-FFF2-40B4-BE49-F238E27FC236}">
                      <a16:creationId xmlns:a16="http://schemas.microsoft.com/office/drawing/2014/main" id="{88D8B125-4D93-9BCA-A4A2-4D82233625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E3956F24-0A82-776B-C902-F60F8598651E}"/>
                    </a:ext>
                  </a:extLst>
                </p:cNvPr>
                <p:cNvGrpSpPr/>
                <p:nvPr/>
              </p:nvGrpSpPr>
              <p:grpSpPr>
                <a:xfrm>
                  <a:off x="0" y="151705"/>
                  <a:ext cx="12192000" cy="6545592"/>
                  <a:chOff x="0" y="151705"/>
                  <a:chExt cx="12192000" cy="6545592"/>
                </a:xfrm>
              </p:grpSpPr>
              <p:pic>
                <p:nvPicPr>
                  <p:cNvPr id="8" name="Imagem 7">
                    <a:extLst>
                      <a:ext uri="{FF2B5EF4-FFF2-40B4-BE49-F238E27FC236}">
                        <a16:creationId xmlns:a16="http://schemas.microsoft.com/office/drawing/2014/main" id="{3F287C58-A344-1C9E-A979-AEB365132E3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506DCE69-B8F0-FD30-A9AC-31E06B80D881}"/>
                      </a:ext>
                    </a:extLst>
                  </p:cNvPr>
                  <p:cNvGrpSpPr/>
                  <p:nvPr/>
                </p:nvGrpSpPr>
                <p:grpSpPr>
                  <a:xfrm>
                    <a:off x="0" y="151705"/>
                    <a:ext cx="12192000" cy="1213166"/>
                    <a:chOff x="0" y="151705"/>
                    <a:chExt cx="12192000" cy="1213166"/>
                  </a:xfrm>
                </p:grpSpPr>
                <p:sp>
                  <p:nvSpPr>
                    <p:cNvPr id="21" name="Retângulo 20">
                      <a:extLst>
                        <a:ext uri="{FF2B5EF4-FFF2-40B4-BE49-F238E27FC236}">
                          <a16:creationId xmlns:a16="http://schemas.microsoft.com/office/drawing/2014/main" id="{09641FD6-56C4-27F2-28BF-A2CE2EE2B79D}"/>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0AE41E65-3D36-C37F-BFED-C17F8EAA84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62359" y="151705"/>
                      <a:ext cx="2346011"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4" name="Marcador de texto 1">
            <a:extLst>
              <a:ext uri="{FF2B5EF4-FFF2-40B4-BE49-F238E27FC236}">
                <a16:creationId xmlns:a16="http://schemas.microsoft.com/office/drawing/2014/main" id="{739DE339-BE3A-2BE1-4C75-7BE3F5265364}"/>
              </a:ext>
            </a:extLst>
          </p:cNvPr>
          <p:cNvSpPr txBox="1">
            <a:spLocks/>
          </p:cNvSpPr>
          <p:nvPr/>
        </p:nvSpPr>
        <p:spPr>
          <a:xfrm>
            <a:off x="139301" y="2221556"/>
            <a:ext cx="11751129" cy="407583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CL" sz="1800" u="sng" dirty="0">
                <a:solidFill>
                  <a:schemeClr val="accent5">
                    <a:lumMod val="75000"/>
                  </a:schemeClr>
                </a:solidFill>
                <a:latin typeface="Verdana" panose="020B0604030504040204" pitchFamily="34" charset="0"/>
                <a:ea typeface="Verdana" panose="020B0604030504040204" pitchFamily="34" charset="0"/>
              </a:rPr>
              <a:t>Diagnostico y Planificación</a:t>
            </a:r>
            <a:r>
              <a:rPr lang="es-CL" sz="1800" dirty="0">
                <a:solidFill>
                  <a:schemeClr val="accent5">
                    <a:lumMod val="75000"/>
                  </a:schemeClr>
                </a:solidFill>
                <a:latin typeface="Verdana" panose="020B0604030504040204" pitchFamily="34" charset="0"/>
                <a:ea typeface="Verdana" panose="020B0604030504040204" pitchFamily="34" charset="0"/>
              </a:rPr>
              <a:t>:</a:t>
            </a:r>
          </a:p>
          <a:p>
            <a:pPr marL="0" indent="0" algn="just">
              <a:buNone/>
            </a:pPr>
            <a:endParaRPr lang="es-CL" sz="800" u="sng" dirty="0">
              <a:solidFill>
                <a:schemeClr val="accent5">
                  <a:lumMod val="75000"/>
                </a:schemeClr>
              </a:solidFill>
              <a:latin typeface="Verdana" panose="020B0604030504040204" pitchFamily="34" charset="0"/>
              <a:ea typeface="Verdana" panose="020B0604030504040204" pitchFamily="34" charset="0"/>
            </a:endParaRP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Manual de Proyectos de Aguas Servidas Rural. Primera Edición Octubre de 2023, SSSR.</a:t>
            </a:r>
          </a:p>
          <a:p>
            <a:pPr lvl="1" algn="just">
              <a:buFont typeface="Wingdings" panose="05000000000000000000" pitchFamily="2" charset="2"/>
              <a:buChar char="ü"/>
            </a:pPr>
            <a:endParaRPr lang="es-ES" sz="1800" dirty="0">
              <a:solidFill>
                <a:schemeClr val="accent5">
                  <a:lumMod val="75000"/>
                </a:schemeClr>
              </a:solidFill>
              <a:latin typeface="Verdana" panose="020B0604030504040204" pitchFamily="34" charset="0"/>
              <a:ea typeface="Verdana" panose="020B0604030504040204" pitchFamily="34" charset="0"/>
            </a:endParaRPr>
          </a:p>
          <a:p>
            <a:pPr lvl="1" algn="just">
              <a:buFont typeface="Wingdings" panose="05000000000000000000" pitchFamily="2" charset="2"/>
              <a:buChar char="ü"/>
            </a:pPr>
            <a:r>
              <a:rPr lang="es-ES_tradnl" sz="1800" dirty="0">
                <a:solidFill>
                  <a:schemeClr val="accent5">
                    <a:lumMod val="75000"/>
                  </a:schemeClr>
                </a:solidFill>
                <a:latin typeface="Verdana" panose="020B0604030504040204" pitchFamily="34" charset="0"/>
                <a:ea typeface="Verdana" panose="020B0604030504040204" pitchFamily="34" charset="0"/>
              </a:rPr>
              <a:t>Colaboración institucional MMA-MOP: Decreto Supremo 90 que establece Norma de Emisión para la Regulación de Contaminantes Asociados a las Descargas de Residuos Líquidos a Aguas Marinas y Continentales Superficiales. Incorporación y enfoque para los servicios sanitarios rurales.</a:t>
            </a:r>
          </a:p>
          <a:p>
            <a:pPr lvl="1" algn="just">
              <a:buFont typeface="Wingdings" panose="05000000000000000000" pitchFamily="2" charset="2"/>
              <a:buChar char="ü"/>
            </a:pPr>
            <a:endParaRPr lang="es-ES" sz="1800" dirty="0">
              <a:solidFill>
                <a:schemeClr val="accent5">
                  <a:lumMod val="75000"/>
                </a:schemeClr>
              </a:solidFill>
              <a:latin typeface="Verdana" panose="020B0604030504040204" pitchFamily="34" charset="0"/>
              <a:ea typeface="Verdana" panose="020B0604030504040204" pitchFamily="34" charset="0"/>
            </a:endParaRP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Colaboración Internacional BID – SSSR: Guía técnica para la selección, evaluación y diseño de soluciones de saneamiento para zonas rurales de chile. En desarrollo.</a:t>
            </a:r>
          </a:p>
          <a:p>
            <a:pPr lvl="1" algn="just">
              <a:buFont typeface="Wingdings" panose="05000000000000000000" pitchFamily="2" charset="2"/>
              <a:buChar char="ü"/>
            </a:pPr>
            <a:endParaRPr lang="es-ES" sz="800" dirty="0">
              <a:solidFill>
                <a:schemeClr val="accent5">
                  <a:lumMod val="75000"/>
                </a:schemeClr>
              </a:solidFill>
              <a:latin typeface="Verdana" panose="020B0604030504040204" pitchFamily="34" charset="0"/>
              <a:ea typeface="Verdana" panose="020B0604030504040204" pitchFamily="34" charset="0"/>
            </a:endParaRP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Gestión comunitaria: Capacitación y fortalecimiento de operadores SSR que tengan plantas de tratamiento en la operación.</a:t>
            </a:r>
          </a:p>
          <a:p>
            <a:pPr lvl="1" algn="just">
              <a:buFont typeface="Wingdings" panose="05000000000000000000" pitchFamily="2" charset="2"/>
              <a:buChar char="ü"/>
            </a:pPr>
            <a:endParaRPr lang="es-ES" sz="1800" dirty="0">
              <a:solidFill>
                <a:schemeClr val="accent5">
                  <a:lumMod val="75000"/>
                </a:schemeClr>
              </a:solidFill>
              <a:latin typeface="Verdana" panose="020B0604030504040204" pitchFamily="34" charset="0"/>
              <a:ea typeface="Verdana" panose="020B0604030504040204" pitchFamily="34" charset="0"/>
            </a:endParaRPr>
          </a:p>
          <a:p>
            <a:pPr algn="just">
              <a:buFont typeface="Wingdings" panose="05000000000000000000" pitchFamily="2" charset="2"/>
              <a:buChar char="ü"/>
            </a:pPr>
            <a:endParaRPr lang="es-ES" sz="1800" dirty="0">
              <a:solidFill>
                <a:schemeClr val="accent5">
                  <a:lumMod val="75000"/>
                </a:schemeClr>
              </a:solidFill>
              <a:latin typeface="Verdana" panose="020B0604030504040204" pitchFamily="34" charset="0"/>
              <a:ea typeface="Verdana" panose="020B0604030504040204" pitchFamily="34" charset="0"/>
            </a:endParaRPr>
          </a:p>
          <a:p>
            <a:pPr lvl="1" algn="just">
              <a:buFont typeface="Wingdings" panose="05000000000000000000" pitchFamily="2" charset="2"/>
              <a:buChar char="ü"/>
            </a:pPr>
            <a:endParaRPr lang="es-ES" sz="1600" dirty="0">
              <a:solidFill>
                <a:schemeClr val="accent5">
                  <a:lumMod val="75000"/>
                </a:schemeClr>
              </a:solidFill>
              <a:latin typeface="Verdana" panose="020B0604030504040204" pitchFamily="34" charset="0"/>
              <a:ea typeface="Verdana" panose="020B0604030504040204" pitchFamily="34" charset="0"/>
            </a:endParaRPr>
          </a:p>
          <a:p>
            <a:pPr algn="just"/>
            <a:endParaRPr lang="es-ES" sz="1800" dirty="0">
              <a:solidFill>
                <a:schemeClr val="accent5">
                  <a:lumMod val="75000"/>
                </a:schemeClr>
              </a:solidFill>
              <a:latin typeface="Verdana" panose="020B0604030504040204" pitchFamily="34" charset="0"/>
              <a:ea typeface="Verdana" panose="020B0604030504040204" pitchFamily="34" charset="0"/>
            </a:endParaRPr>
          </a:p>
          <a:p>
            <a:pPr algn="just"/>
            <a:endParaRPr lang="es-CL" sz="1800" b="1" dirty="0">
              <a:solidFill>
                <a:schemeClr val="accent5">
                  <a:lumMod val="75000"/>
                </a:schemeClr>
              </a:solidFill>
              <a:latin typeface="Verdana" panose="020B0604030504040204" pitchFamily="34" charset="0"/>
              <a:ea typeface="Verdana" panose="020B0604030504040204" pitchFamily="34" charset="0"/>
            </a:endParaRPr>
          </a:p>
        </p:txBody>
      </p:sp>
      <p:sp>
        <p:nvSpPr>
          <p:cNvPr id="15" name="Marcador de texto 1">
            <a:extLst>
              <a:ext uri="{FF2B5EF4-FFF2-40B4-BE49-F238E27FC236}">
                <a16:creationId xmlns:a16="http://schemas.microsoft.com/office/drawing/2014/main" id="{9822627A-F6E5-5E9F-9A93-057D5F074431}"/>
              </a:ext>
            </a:extLst>
          </p:cNvPr>
          <p:cNvSpPr txBox="1">
            <a:spLocks/>
          </p:cNvSpPr>
          <p:nvPr/>
        </p:nvSpPr>
        <p:spPr>
          <a:xfrm>
            <a:off x="42045" y="1384559"/>
            <a:ext cx="11945643" cy="531272"/>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b="1" dirty="0">
                <a:solidFill>
                  <a:schemeClr val="accent5">
                    <a:lumMod val="75000"/>
                  </a:schemeClr>
                </a:solidFill>
                <a:latin typeface="Verdana" panose="020B0604030504040204" pitchFamily="34" charset="0"/>
                <a:ea typeface="Verdana" panose="020B0604030504040204" pitchFamily="34" charset="0"/>
              </a:rPr>
              <a:t>Saneamiento Rural en Chile: ESTRATEGIA DE GESTIÓN</a:t>
            </a:r>
          </a:p>
        </p:txBody>
      </p:sp>
    </p:spTree>
    <p:extLst>
      <p:ext uri="{BB962C8B-B14F-4D97-AF65-F5344CB8AC3E}">
        <p14:creationId xmlns:p14="http://schemas.microsoft.com/office/powerpoint/2010/main" val="1575921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F8A3A-8B76-A1A0-33BE-6B9E97F8405B}"/>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73E68899-750C-387C-A060-5188C44D8114}"/>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B32AEE2F-DBBF-E4F4-EA84-809DFDED513A}"/>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7A0D2932-7A75-DDF4-CBE1-3BCEE2A56491}"/>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144E9503-B12E-ED96-4BBE-A1500E69A98D}"/>
              </a:ext>
            </a:extLst>
          </p:cNvPr>
          <p:cNvGrpSpPr/>
          <p:nvPr/>
        </p:nvGrpSpPr>
        <p:grpSpPr>
          <a:xfrm>
            <a:off x="0" y="151705"/>
            <a:ext cx="12192000" cy="6576540"/>
            <a:chOff x="0" y="151705"/>
            <a:chExt cx="12192000" cy="6576540"/>
          </a:xfrm>
        </p:grpSpPr>
        <p:pic>
          <p:nvPicPr>
            <p:cNvPr id="11" name="Imagem 10">
              <a:extLst>
                <a:ext uri="{FF2B5EF4-FFF2-40B4-BE49-F238E27FC236}">
                  <a16:creationId xmlns:a16="http://schemas.microsoft.com/office/drawing/2014/main" id="{08BB5CC7-4C6C-F201-1571-20D3643AE7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D5E9CD3E-6B78-2FF7-A8E9-637426D5FF85}"/>
                </a:ext>
              </a:extLst>
            </p:cNvPr>
            <p:cNvGrpSpPr/>
            <p:nvPr/>
          </p:nvGrpSpPr>
          <p:grpSpPr>
            <a:xfrm>
              <a:off x="0" y="151705"/>
              <a:ext cx="12192000" cy="6576540"/>
              <a:chOff x="0" y="151705"/>
              <a:chExt cx="12192000" cy="6576540"/>
            </a:xfrm>
          </p:grpSpPr>
          <p:pic>
            <p:nvPicPr>
              <p:cNvPr id="10" name="Imagem 9">
                <a:extLst>
                  <a:ext uri="{FF2B5EF4-FFF2-40B4-BE49-F238E27FC236}">
                    <a16:creationId xmlns:a16="http://schemas.microsoft.com/office/drawing/2014/main" id="{378D0DFD-7698-8B2D-ABDE-94F19AD662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FB4F30B0-84C6-A6AB-2865-1C5E6B38C105}"/>
                  </a:ext>
                </a:extLst>
              </p:cNvPr>
              <p:cNvGrpSpPr/>
              <p:nvPr/>
            </p:nvGrpSpPr>
            <p:grpSpPr>
              <a:xfrm>
                <a:off x="0" y="151705"/>
                <a:ext cx="12192000" cy="6576540"/>
                <a:chOff x="0" y="151705"/>
                <a:chExt cx="12192000" cy="6576540"/>
              </a:xfrm>
            </p:grpSpPr>
            <p:pic>
              <p:nvPicPr>
                <p:cNvPr id="9" name="Imagem 8">
                  <a:extLst>
                    <a:ext uri="{FF2B5EF4-FFF2-40B4-BE49-F238E27FC236}">
                      <a16:creationId xmlns:a16="http://schemas.microsoft.com/office/drawing/2014/main" id="{6F4E8B1D-4C93-3FDF-AAD8-45FED21D45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F7B7846F-5924-90E7-037B-99CEAB920434}"/>
                    </a:ext>
                  </a:extLst>
                </p:cNvPr>
                <p:cNvGrpSpPr/>
                <p:nvPr/>
              </p:nvGrpSpPr>
              <p:grpSpPr>
                <a:xfrm>
                  <a:off x="0" y="151705"/>
                  <a:ext cx="12192000" cy="6545592"/>
                  <a:chOff x="0" y="151705"/>
                  <a:chExt cx="12192000" cy="6545592"/>
                </a:xfrm>
              </p:grpSpPr>
              <p:pic>
                <p:nvPicPr>
                  <p:cNvPr id="8" name="Imagem 7">
                    <a:extLst>
                      <a:ext uri="{FF2B5EF4-FFF2-40B4-BE49-F238E27FC236}">
                        <a16:creationId xmlns:a16="http://schemas.microsoft.com/office/drawing/2014/main" id="{D605D043-F2F4-10A2-7D21-E381BD982B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2E6D316A-8DF7-CC43-31B0-1E13A854DF43}"/>
                      </a:ext>
                    </a:extLst>
                  </p:cNvPr>
                  <p:cNvGrpSpPr/>
                  <p:nvPr/>
                </p:nvGrpSpPr>
                <p:grpSpPr>
                  <a:xfrm>
                    <a:off x="0" y="151705"/>
                    <a:ext cx="12192000" cy="1213166"/>
                    <a:chOff x="0" y="151705"/>
                    <a:chExt cx="12192000" cy="1213166"/>
                  </a:xfrm>
                </p:grpSpPr>
                <p:sp>
                  <p:nvSpPr>
                    <p:cNvPr id="21" name="Retângulo 20">
                      <a:extLst>
                        <a:ext uri="{FF2B5EF4-FFF2-40B4-BE49-F238E27FC236}">
                          <a16:creationId xmlns:a16="http://schemas.microsoft.com/office/drawing/2014/main" id="{60F2C360-5261-268C-62FB-43C0EAD5D9E4}"/>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648AF17B-405B-A8B1-16D7-E580429C12D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62359" y="151705"/>
                      <a:ext cx="2346011"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4" name="Marcador de texto 1">
            <a:extLst>
              <a:ext uri="{FF2B5EF4-FFF2-40B4-BE49-F238E27FC236}">
                <a16:creationId xmlns:a16="http://schemas.microsoft.com/office/drawing/2014/main" id="{71EF86D7-0E0F-D55B-BAF8-4691BF8AEE2F}"/>
              </a:ext>
            </a:extLst>
          </p:cNvPr>
          <p:cNvSpPr txBox="1">
            <a:spLocks/>
          </p:cNvSpPr>
          <p:nvPr/>
        </p:nvSpPr>
        <p:spPr>
          <a:xfrm>
            <a:off x="-1" y="2042837"/>
            <a:ext cx="11729357" cy="407583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CL" sz="1800" u="sng" dirty="0">
                <a:solidFill>
                  <a:schemeClr val="accent5">
                    <a:lumMod val="75000"/>
                  </a:schemeClr>
                </a:solidFill>
                <a:latin typeface="Verdana" panose="020B0604030504040204" pitchFamily="34" charset="0"/>
                <a:ea typeface="Verdana" panose="020B0604030504040204" pitchFamily="34" charset="0"/>
              </a:rPr>
              <a:t>Diagnostico y Planificación (continuación)</a:t>
            </a:r>
            <a:endParaRPr lang="es-CL" sz="1800" dirty="0">
              <a:solidFill>
                <a:schemeClr val="accent5">
                  <a:lumMod val="75000"/>
                </a:schemeClr>
              </a:solidFill>
              <a:latin typeface="Verdana" panose="020B0604030504040204" pitchFamily="34" charset="0"/>
              <a:ea typeface="Verdana" panose="020B0604030504040204" pitchFamily="34" charset="0"/>
            </a:endParaRPr>
          </a:p>
          <a:p>
            <a:pPr marL="0" indent="0" algn="just">
              <a:buNone/>
            </a:pPr>
            <a:endParaRPr lang="es-CL" sz="800" u="sng" dirty="0">
              <a:solidFill>
                <a:schemeClr val="accent5">
                  <a:lumMod val="75000"/>
                </a:schemeClr>
              </a:solidFill>
              <a:latin typeface="Verdana" panose="020B0604030504040204" pitchFamily="34" charset="0"/>
              <a:ea typeface="Verdana" panose="020B0604030504040204" pitchFamily="34" charset="0"/>
            </a:endParaRPr>
          </a:p>
          <a:p>
            <a:pPr algn="just">
              <a:buFont typeface="Wingdings" panose="05000000000000000000" pitchFamily="2" charset="2"/>
              <a:buChar char="ü"/>
            </a:pPr>
            <a:r>
              <a:rPr lang="es-CL" sz="1800" dirty="0">
                <a:solidFill>
                  <a:schemeClr val="accent5">
                    <a:lumMod val="75000"/>
                  </a:schemeClr>
                </a:solidFill>
                <a:latin typeface="Verdana" panose="020B0604030504040204" pitchFamily="34" charset="0"/>
                <a:ea typeface="Verdana" panose="020B0604030504040204" pitchFamily="34" charset="0"/>
              </a:rPr>
              <a:t>Cartera de inversión actual:</a:t>
            </a:r>
            <a:r>
              <a:rPr lang="es-MX" sz="1800" dirty="0">
                <a:solidFill>
                  <a:schemeClr val="accent5">
                    <a:lumMod val="75000"/>
                  </a:schemeClr>
                </a:solidFill>
                <a:latin typeface="Verdana" panose="020B0604030504040204" pitchFamily="34" charset="0"/>
                <a:ea typeface="Verdana" panose="020B0604030504040204" pitchFamily="34" charset="0"/>
              </a:rPr>
              <a:t> </a:t>
            </a:r>
            <a:r>
              <a:rPr lang="es-ES" sz="1800" dirty="0">
                <a:solidFill>
                  <a:schemeClr val="accent5">
                    <a:lumMod val="75000"/>
                  </a:schemeClr>
                </a:solidFill>
                <a:latin typeface="Verdana" panose="020B0604030504040204" pitchFamily="34" charset="0"/>
                <a:ea typeface="Verdana" panose="020B0604030504040204" pitchFamily="34" charset="0"/>
              </a:rPr>
              <a:t>Licitaciones en desarrollo, </a:t>
            </a:r>
          </a:p>
          <a:p>
            <a:pPr marL="0" indent="0" algn="just">
              <a:buNone/>
            </a:pPr>
            <a:endParaRPr lang="es-ES" sz="800" dirty="0">
              <a:solidFill>
                <a:schemeClr val="accent5">
                  <a:lumMod val="75000"/>
                </a:schemeClr>
              </a:solidFill>
              <a:latin typeface="Verdana" panose="020B0604030504040204" pitchFamily="34" charset="0"/>
              <a:ea typeface="Verdana" panose="020B0604030504040204" pitchFamily="34" charset="0"/>
            </a:endParaRPr>
          </a:p>
          <a:p>
            <a:pPr marL="800100" lvl="1" indent="-342900" algn="just">
              <a:buFont typeface="+mj-lt"/>
              <a:buAutoNum type="arabicPeriod"/>
            </a:pPr>
            <a:r>
              <a:rPr lang="es-ES" sz="1600" dirty="0">
                <a:solidFill>
                  <a:schemeClr val="accent5">
                    <a:lumMod val="75000"/>
                  </a:schemeClr>
                </a:solidFill>
                <a:latin typeface="Verdana" panose="020B0604030504040204" pitchFamily="34" charset="0"/>
                <a:ea typeface="Verdana" panose="020B0604030504040204" pitchFamily="34" charset="0"/>
              </a:rPr>
              <a:t>“Diagnóstico de la Infraestructura Técnica de Activos de los Servicios Sanitarios”: Se realizaron 7 contratos en las 16 regiones del país, cuyos estados se presenta en el cuadro siguiente. Inversión estimada MM$13.500. Plazo 475 días. </a:t>
            </a:r>
            <a:endParaRPr lang="es-ES" sz="1800" dirty="0">
              <a:solidFill>
                <a:schemeClr val="accent5">
                  <a:lumMod val="75000"/>
                </a:schemeClr>
              </a:solidFill>
              <a:latin typeface="Verdana" panose="020B0604030504040204" pitchFamily="34" charset="0"/>
              <a:ea typeface="Verdana" panose="020B0604030504040204" pitchFamily="34" charset="0"/>
            </a:endParaRPr>
          </a:p>
          <a:p>
            <a:pPr marL="457200" lvl="1" indent="0" algn="just">
              <a:buNone/>
            </a:pPr>
            <a:endParaRPr lang="es-ES" sz="800" dirty="0">
              <a:solidFill>
                <a:schemeClr val="accent5">
                  <a:lumMod val="75000"/>
                </a:schemeClr>
              </a:solidFill>
              <a:latin typeface="Verdana" panose="020B0604030504040204" pitchFamily="34" charset="0"/>
              <a:ea typeface="Verdana" panose="020B0604030504040204" pitchFamily="34" charset="0"/>
            </a:endParaRPr>
          </a:p>
          <a:p>
            <a:pPr marL="800100" lvl="1" indent="-342900" algn="just">
              <a:buFont typeface="+mj-lt"/>
              <a:buAutoNum type="arabicPeriod" startAt="2"/>
            </a:pPr>
            <a:r>
              <a:rPr lang="es-MX" altLang="es-CL" sz="1600" dirty="0">
                <a:solidFill>
                  <a:schemeClr val="accent5">
                    <a:lumMod val="75000"/>
                  </a:schemeClr>
                </a:solidFill>
                <a:latin typeface="Verdana" panose="020B0604030504040204" pitchFamily="34" charset="0"/>
                <a:ea typeface="Verdana" panose="020B0604030504040204" pitchFamily="34" charset="0"/>
              </a:rPr>
              <a:t>“Estudio Básico: Diagnóstico Plan de Inversión Pública en S</a:t>
            </a:r>
            <a:r>
              <a:rPr lang="es-ES" altLang="es-CL" sz="1600" dirty="0" err="1">
                <a:solidFill>
                  <a:schemeClr val="accent5">
                    <a:lumMod val="75000"/>
                  </a:schemeClr>
                </a:solidFill>
                <a:latin typeface="Verdana" panose="020B0604030504040204" pitchFamily="34" charset="0"/>
                <a:ea typeface="Verdana" panose="020B0604030504040204" pitchFamily="34" charset="0"/>
              </a:rPr>
              <a:t>aneamiento</a:t>
            </a:r>
            <a:r>
              <a:rPr lang="es-ES" altLang="es-CL" sz="1600" dirty="0">
                <a:solidFill>
                  <a:schemeClr val="accent5">
                    <a:lumMod val="75000"/>
                  </a:schemeClr>
                </a:solidFill>
                <a:latin typeface="Verdana" panose="020B0604030504040204" pitchFamily="34" charset="0"/>
                <a:ea typeface="Verdana" panose="020B0604030504040204" pitchFamily="34" charset="0"/>
              </a:rPr>
              <a:t> Rural para Sistemas unificados, en varias regiones del país”. </a:t>
            </a:r>
          </a:p>
          <a:p>
            <a:pPr marL="457200" lvl="1" indent="0" algn="just">
              <a:buNone/>
            </a:pPr>
            <a:endParaRPr lang="es-ES" altLang="es-CL" sz="1600" dirty="0">
              <a:solidFill>
                <a:schemeClr val="accent5">
                  <a:lumMod val="75000"/>
                </a:schemeClr>
              </a:solidFill>
              <a:latin typeface="Verdana" panose="020B0604030504040204" pitchFamily="34" charset="0"/>
              <a:ea typeface="Verdana" panose="020B0604030504040204" pitchFamily="34" charset="0"/>
            </a:endParaRPr>
          </a:p>
          <a:p>
            <a:pPr lvl="2" algn="just">
              <a:buFont typeface="Wingdings" panose="05000000000000000000" pitchFamily="2" charset="2"/>
              <a:buChar char="ü"/>
            </a:pPr>
            <a:r>
              <a:rPr lang="es-ES" altLang="es-CL" sz="1600" dirty="0">
                <a:solidFill>
                  <a:schemeClr val="accent5">
                    <a:lumMod val="75000"/>
                  </a:schemeClr>
                </a:solidFill>
                <a:latin typeface="Verdana" panose="020B0604030504040204" pitchFamily="34" charset="0"/>
                <a:ea typeface="Verdana" panose="020B0604030504040204" pitchFamily="34" charset="0"/>
              </a:rPr>
              <a:t>Regiones de Coquimbo y Valparaíso. Inversión  $584.885.000 plazo 365 días. En curso.</a:t>
            </a:r>
          </a:p>
          <a:p>
            <a:pPr lvl="2" algn="just">
              <a:buFont typeface="Wingdings" panose="05000000000000000000" pitchFamily="2" charset="2"/>
              <a:buChar char="ü"/>
            </a:pPr>
            <a:r>
              <a:rPr lang="es-ES" altLang="es-CL" sz="1600" dirty="0">
                <a:solidFill>
                  <a:schemeClr val="accent5">
                    <a:lumMod val="75000"/>
                  </a:schemeClr>
                </a:solidFill>
                <a:latin typeface="Verdana" panose="020B0604030504040204" pitchFamily="34" charset="0"/>
                <a:ea typeface="Verdana" panose="020B0604030504040204" pitchFamily="34" charset="0"/>
              </a:rPr>
              <a:t>Plan de Inversiones para saneamiento Rural  y factibilidad de </a:t>
            </a:r>
            <a:r>
              <a:rPr lang="es-ES" altLang="es-CL" sz="1600" dirty="0" err="1">
                <a:solidFill>
                  <a:schemeClr val="accent5">
                    <a:lumMod val="75000"/>
                  </a:schemeClr>
                </a:solidFill>
                <a:latin typeface="Verdana" panose="020B0604030504040204" pitchFamily="34" charset="0"/>
                <a:ea typeface="Verdana" panose="020B0604030504040204" pitchFamily="34" charset="0"/>
              </a:rPr>
              <a:t>reuso</a:t>
            </a:r>
            <a:r>
              <a:rPr lang="es-ES" altLang="es-CL" sz="1600" dirty="0">
                <a:solidFill>
                  <a:schemeClr val="accent5">
                    <a:lumMod val="75000"/>
                  </a:schemeClr>
                </a:solidFill>
                <a:latin typeface="Verdana" panose="020B0604030504040204" pitchFamily="34" charset="0"/>
                <a:ea typeface="Verdana" panose="020B0604030504040204" pitchFamily="34" charset="0"/>
              </a:rPr>
              <a:t> de aguas tratadas para 27 localidades de 100 definidas en el estudio de Dirección de Planeamiento previo. Considera factibilidad de conexión de localidades que se encuentren en un radio de 5 km. </a:t>
            </a:r>
          </a:p>
          <a:p>
            <a:pPr lvl="2" algn="just">
              <a:lnSpc>
                <a:spcPct val="80000"/>
              </a:lnSpc>
              <a:spcBef>
                <a:spcPts val="1000"/>
              </a:spcBef>
            </a:pPr>
            <a:endParaRPr lang="es-ES" altLang="es-CL" sz="1600" dirty="0">
              <a:solidFill>
                <a:srgbClr val="595959"/>
              </a:solidFill>
              <a:latin typeface="Verdana"/>
              <a:ea typeface="Verdana"/>
              <a:cs typeface="Calibri"/>
            </a:endParaRPr>
          </a:p>
          <a:p>
            <a:pPr lvl="1" algn="just">
              <a:buFont typeface="Wingdings" panose="05000000000000000000" pitchFamily="2" charset="2"/>
              <a:buChar char="ü"/>
            </a:pPr>
            <a:endParaRPr lang="es-ES" sz="1600" dirty="0">
              <a:solidFill>
                <a:schemeClr val="accent5">
                  <a:lumMod val="75000"/>
                </a:schemeClr>
              </a:solidFill>
              <a:latin typeface="Verdana" panose="020B0604030504040204" pitchFamily="34" charset="0"/>
              <a:ea typeface="Verdana" panose="020B0604030504040204" pitchFamily="34" charset="0"/>
            </a:endParaRPr>
          </a:p>
          <a:p>
            <a:pPr algn="just"/>
            <a:endParaRPr lang="es-ES" sz="1800" dirty="0">
              <a:solidFill>
                <a:schemeClr val="accent5">
                  <a:lumMod val="75000"/>
                </a:schemeClr>
              </a:solidFill>
              <a:latin typeface="Verdana" panose="020B0604030504040204" pitchFamily="34" charset="0"/>
              <a:ea typeface="Verdana" panose="020B0604030504040204" pitchFamily="34" charset="0"/>
            </a:endParaRPr>
          </a:p>
          <a:p>
            <a:pPr algn="just"/>
            <a:endParaRPr lang="es-CL" sz="1800" b="1" dirty="0">
              <a:solidFill>
                <a:schemeClr val="accent5">
                  <a:lumMod val="75000"/>
                </a:schemeClr>
              </a:solidFill>
              <a:latin typeface="Verdana" panose="020B0604030504040204" pitchFamily="34" charset="0"/>
              <a:ea typeface="Verdana" panose="020B0604030504040204" pitchFamily="34" charset="0"/>
            </a:endParaRPr>
          </a:p>
        </p:txBody>
      </p:sp>
      <p:sp>
        <p:nvSpPr>
          <p:cNvPr id="15" name="Marcador de texto 1">
            <a:extLst>
              <a:ext uri="{FF2B5EF4-FFF2-40B4-BE49-F238E27FC236}">
                <a16:creationId xmlns:a16="http://schemas.microsoft.com/office/drawing/2014/main" id="{7DEC919F-2CA6-EC56-7658-55BBD342EA70}"/>
              </a:ext>
            </a:extLst>
          </p:cNvPr>
          <p:cNvSpPr txBox="1">
            <a:spLocks/>
          </p:cNvSpPr>
          <p:nvPr/>
        </p:nvSpPr>
        <p:spPr>
          <a:xfrm>
            <a:off x="42045" y="1384559"/>
            <a:ext cx="11945643" cy="531272"/>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b="1" dirty="0">
                <a:solidFill>
                  <a:schemeClr val="accent5">
                    <a:lumMod val="75000"/>
                  </a:schemeClr>
                </a:solidFill>
                <a:latin typeface="Verdana" panose="020B0604030504040204" pitchFamily="34" charset="0"/>
                <a:ea typeface="Verdana" panose="020B0604030504040204" pitchFamily="34" charset="0"/>
              </a:rPr>
              <a:t>Saneamiento Rural en Chile: ESTRATEGIA DE GESTIÓN</a:t>
            </a:r>
          </a:p>
        </p:txBody>
      </p:sp>
    </p:spTree>
    <p:extLst>
      <p:ext uri="{BB962C8B-B14F-4D97-AF65-F5344CB8AC3E}">
        <p14:creationId xmlns:p14="http://schemas.microsoft.com/office/powerpoint/2010/main" val="30371845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D25A7-3D06-A662-B10C-6A72F468D08E}"/>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15816577-301B-FA84-A770-6C508075B2B0}"/>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DBD6D5C5-43E0-A4BE-F7F4-E606A51563C6}"/>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7544A771-ABD3-FA58-3382-6BA78BEC91A7}"/>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B94210AF-2389-DDA3-091E-D97FAEA6EEC3}"/>
              </a:ext>
            </a:extLst>
          </p:cNvPr>
          <p:cNvGrpSpPr/>
          <p:nvPr/>
        </p:nvGrpSpPr>
        <p:grpSpPr>
          <a:xfrm>
            <a:off x="0" y="151705"/>
            <a:ext cx="12192000" cy="6576540"/>
            <a:chOff x="0" y="151705"/>
            <a:chExt cx="12192000" cy="6576540"/>
          </a:xfrm>
        </p:grpSpPr>
        <p:pic>
          <p:nvPicPr>
            <p:cNvPr id="11" name="Imagem 10">
              <a:extLst>
                <a:ext uri="{FF2B5EF4-FFF2-40B4-BE49-F238E27FC236}">
                  <a16:creationId xmlns:a16="http://schemas.microsoft.com/office/drawing/2014/main" id="{E474EF19-FB05-CB53-2CCD-D5D2B94969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B550E129-9F0D-479F-BA12-8D50421BDD01}"/>
                </a:ext>
              </a:extLst>
            </p:cNvPr>
            <p:cNvGrpSpPr/>
            <p:nvPr/>
          </p:nvGrpSpPr>
          <p:grpSpPr>
            <a:xfrm>
              <a:off x="0" y="151705"/>
              <a:ext cx="12192000" cy="6576540"/>
              <a:chOff x="0" y="151705"/>
              <a:chExt cx="12192000" cy="6576540"/>
            </a:xfrm>
          </p:grpSpPr>
          <p:pic>
            <p:nvPicPr>
              <p:cNvPr id="10" name="Imagem 9">
                <a:extLst>
                  <a:ext uri="{FF2B5EF4-FFF2-40B4-BE49-F238E27FC236}">
                    <a16:creationId xmlns:a16="http://schemas.microsoft.com/office/drawing/2014/main" id="{3743CEEF-928B-ECAF-253C-38CEF1240B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A2F89F1E-16F1-2936-EDE7-F04E3C9BBBCE}"/>
                  </a:ext>
                </a:extLst>
              </p:cNvPr>
              <p:cNvGrpSpPr/>
              <p:nvPr/>
            </p:nvGrpSpPr>
            <p:grpSpPr>
              <a:xfrm>
                <a:off x="0" y="151705"/>
                <a:ext cx="12192000" cy="6576540"/>
                <a:chOff x="0" y="151705"/>
                <a:chExt cx="12192000" cy="6576540"/>
              </a:xfrm>
            </p:grpSpPr>
            <p:pic>
              <p:nvPicPr>
                <p:cNvPr id="9" name="Imagem 8">
                  <a:extLst>
                    <a:ext uri="{FF2B5EF4-FFF2-40B4-BE49-F238E27FC236}">
                      <a16:creationId xmlns:a16="http://schemas.microsoft.com/office/drawing/2014/main" id="{7B298513-6AB2-2BA3-9ECF-25FDB5712D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0707DE0D-E9E7-CCCF-8EDE-A6A69E56D9A8}"/>
                    </a:ext>
                  </a:extLst>
                </p:cNvPr>
                <p:cNvGrpSpPr/>
                <p:nvPr/>
              </p:nvGrpSpPr>
              <p:grpSpPr>
                <a:xfrm>
                  <a:off x="0" y="151705"/>
                  <a:ext cx="12192000" cy="6545592"/>
                  <a:chOff x="0" y="151705"/>
                  <a:chExt cx="12192000" cy="6545592"/>
                </a:xfrm>
              </p:grpSpPr>
              <p:pic>
                <p:nvPicPr>
                  <p:cNvPr id="8" name="Imagem 7">
                    <a:extLst>
                      <a:ext uri="{FF2B5EF4-FFF2-40B4-BE49-F238E27FC236}">
                        <a16:creationId xmlns:a16="http://schemas.microsoft.com/office/drawing/2014/main" id="{7CFB1426-4141-2385-3930-429A86C0D9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08EE4FF2-9AFF-46E3-E432-248656DA7673}"/>
                      </a:ext>
                    </a:extLst>
                  </p:cNvPr>
                  <p:cNvGrpSpPr/>
                  <p:nvPr/>
                </p:nvGrpSpPr>
                <p:grpSpPr>
                  <a:xfrm>
                    <a:off x="0" y="151705"/>
                    <a:ext cx="12192000" cy="1213166"/>
                    <a:chOff x="0" y="151705"/>
                    <a:chExt cx="12192000" cy="1213166"/>
                  </a:xfrm>
                </p:grpSpPr>
                <p:sp>
                  <p:nvSpPr>
                    <p:cNvPr id="21" name="Retângulo 20">
                      <a:extLst>
                        <a:ext uri="{FF2B5EF4-FFF2-40B4-BE49-F238E27FC236}">
                          <a16:creationId xmlns:a16="http://schemas.microsoft.com/office/drawing/2014/main" id="{E4A24543-345A-BF82-CE76-48069003E160}"/>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5C42FA0A-FEEC-F984-1633-FE123E75C36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62359" y="151705"/>
                      <a:ext cx="2346011"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4" name="Marcador de texto 1">
            <a:extLst>
              <a:ext uri="{FF2B5EF4-FFF2-40B4-BE49-F238E27FC236}">
                <a16:creationId xmlns:a16="http://schemas.microsoft.com/office/drawing/2014/main" id="{3B7CF663-9DDA-55AC-CDEB-EC6FC21B4AB8}"/>
              </a:ext>
            </a:extLst>
          </p:cNvPr>
          <p:cNvSpPr txBox="1">
            <a:spLocks/>
          </p:cNvSpPr>
          <p:nvPr/>
        </p:nvSpPr>
        <p:spPr>
          <a:xfrm>
            <a:off x="123402" y="1948443"/>
            <a:ext cx="11623924" cy="412754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r>
              <a:rPr lang="es-ES" sz="1800" u="sng" dirty="0">
                <a:solidFill>
                  <a:schemeClr val="accent5">
                    <a:lumMod val="75000"/>
                  </a:schemeClr>
                </a:solidFill>
                <a:latin typeface="Verdana" panose="020B0604030504040204" pitchFamily="34" charset="0"/>
                <a:ea typeface="Verdana" panose="020B0604030504040204" pitchFamily="34" charset="0"/>
              </a:rPr>
              <a:t>Plan Estratégico</a:t>
            </a:r>
            <a:r>
              <a:rPr lang="es-ES" sz="1800" dirty="0">
                <a:solidFill>
                  <a:schemeClr val="accent5">
                    <a:lumMod val="75000"/>
                  </a:schemeClr>
                </a:solidFill>
                <a:latin typeface="Verdana" panose="020B0604030504040204" pitchFamily="34" charset="0"/>
                <a:ea typeface="Verdana" panose="020B0604030504040204" pitchFamily="34" charset="0"/>
              </a:rPr>
              <a:t>: Avance hacia la meta 2030 con tecnologías alternativas</a:t>
            </a:r>
          </a:p>
          <a:p>
            <a:pPr marL="0" indent="0" algn="just">
              <a:buNone/>
            </a:pPr>
            <a:endParaRPr lang="es-ES" sz="800" dirty="0">
              <a:solidFill>
                <a:schemeClr val="accent5">
                  <a:lumMod val="75000"/>
                </a:schemeClr>
              </a:solidFill>
              <a:latin typeface="Verdana" panose="020B0604030504040204" pitchFamily="34" charset="0"/>
              <a:ea typeface="Verdana" panose="020B0604030504040204" pitchFamily="34" charset="0"/>
            </a:endParaRPr>
          </a:p>
          <a:p>
            <a:pPr lvl="1" algn="just">
              <a:buFont typeface="Wingdings" panose="05000000000000000000" pitchFamily="2" charset="2"/>
              <a:buChar char="ü"/>
            </a:pPr>
            <a:r>
              <a:rPr lang="es-ES" sz="1600" dirty="0">
                <a:solidFill>
                  <a:schemeClr val="accent5">
                    <a:lumMod val="75000"/>
                  </a:schemeClr>
                </a:solidFill>
                <a:latin typeface="Verdana" panose="020B0604030504040204" pitchFamily="34" charset="0"/>
                <a:ea typeface="Verdana" panose="020B0604030504040204" pitchFamily="34" charset="0"/>
              </a:rPr>
              <a:t>Licitaciones: </a:t>
            </a:r>
            <a:r>
              <a:rPr lang="es-MX" altLang="es-CL" sz="1600" dirty="0">
                <a:solidFill>
                  <a:schemeClr val="accent5">
                    <a:lumMod val="75000"/>
                  </a:schemeClr>
                </a:solidFill>
                <a:latin typeface="Verdana" panose="020B0604030504040204" pitchFamily="34" charset="0"/>
                <a:ea typeface="Verdana" panose="020B0604030504040204" pitchFamily="34" charset="0"/>
              </a:rPr>
              <a:t>Estudio MZN brecha de cobertura y estimación de inversiones en SSR. Plazo: marzo 2025. Trabajo colaborativo con DIRPLAN, que nace bajo la Mesa ODS6 donde participan instituciones pertinentes a la temática: SISS, INE, MIDESO, DGOP, DGA.</a:t>
            </a:r>
          </a:p>
          <a:p>
            <a:pPr lvl="1" algn="just">
              <a:buFont typeface="Wingdings" panose="05000000000000000000" pitchFamily="2" charset="2"/>
              <a:buChar char="ü"/>
            </a:pPr>
            <a:endParaRPr lang="es-MX" altLang="es-CL" sz="800" dirty="0">
              <a:solidFill>
                <a:schemeClr val="accent5">
                  <a:lumMod val="75000"/>
                </a:schemeClr>
              </a:solidFill>
              <a:latin typeface="Verdana" panose="020B0604030504040204" pitchFamily="34" charset="0"/>
              <a:ea typeface="Verdana" panose="020B0604030504040204" pitchFamily="34" charset="0"/>
            </a:endParaRPr>
          </a:p>
          <a:p>
            <a:pPr lvl="1" algn="just">
              <a:buFont typeface="Wingdings" panose="05000000000000000000" pitchFamily="2" charset="2"/>
              <a:buChar char="ü"/>
            </a:pPr>
            <a:r>
              <a:rPr lang="es-MX" altLang="es-CL" sz="1600" dirty="0">
                <a:solidFill>
                  <a:schemeClr val="accent5">
                    <a:lumMod val="75000"/>
                  </a:schemeClr>
                </a:solidFill>
                <a:latin typeface="Verdana" panose="020B0604030504040204" pitchFamily="34" charset="0"/>
                <a:ea typeface="Verdana" panose="020B0604030504040204" pitchFamily="34" charset="0"/>
              </a:rPr>
              <a:t>La Subdirección esta llevando a cabo la etapa preliminar de proyección de inversión a corto, mediano y largo plazo.</a:t>
            </a:r>
          </a:p>
          <a:p>
            <a:pPr lvl="1" algn="just">
              <a:buFont typeface="Wingdings" panose="05000000000000000000" pitchFamily="2" charset="2"/>
              <a:buChar char="ü"/>
            </a:pPr>
            <a:endParaRPr lang="es-MX" altLang="es-CL" sz="800" dirty="0">
              <a:solidFill>
                <a:schemeClr val="accent5">
                  <a:lumMod val="75000"/>
                </a:schemeClr>
              </a:solidFill>
              <a:latin typeface="Verdana" panose="020B0604030504040204" pitchFamily="34" charset="0"/>
              <a:ea typeface="Verdana" panose="020B0604030504040204" pitchFamily="34" charset="0"/>
            </a:endParaRPr>
          </a:p>
          <a:p>
            <a:pPr lvl="1" algn="just">
              <a:buFont typeface="Wingdings" panose="05000000000000000000" pitchFamily="2" charset="2"/>
              <a:buChar char="ü"/>
            </a:pPr>
            <a:r>
              <a:rPr lang="es-ES" altLang="es-CL" sz="1600" dirty="0">
                <a:solidFill>
                  <a:schemeClr val="accent5">
                    <a:lumMod val="75000"/>
                  </a:schemeClr>
                </a:solidFill>
                <a:latin typeface="Verdana" panose="020B0604030504040204" pitchFamily="34" charset="0"/>
                <a:ea typeface="Verdana" panose="020B0604030504040204" pitchFamily="34" charset="0"/>
              </a:rPr>
              <a:t>Colaboración Banco Mundial-SSSR: “Chile: Programa por Resultados para la Transición Hídrica Justa”. Desafíos de la implementación de la Ley 20.998 y para alcanzar los ODS6, mediante el siguiente plan:</a:t>
            </a:r>
          </a:p>
          <a:p>
            <a:pPr lvl="1" algn="just">
              <a:buFont typeface="Wingdings" panose="05000000000000000000" pitchFamily="2" charset="2"/>
              <a:buChar char="ü"/>
            </a:pPr>
            <a:endParaRPr lang="es-ES" altLang="es-CL" sz="800" dirty="0">
              <a:solidFill>
                <a:schemeClr val="accent5">
                  <a:lumMod val="75000"/>
                </a:schemeClr>
              </a:solidFill>
              <a:latin typeface="Verdana" panose="020B0604030504040204" pitchFamily="34" charset="0"/>
              <a:ea typeface="Verdana" panose="020B0604030504040204" pitchFamily="34" charset="0"/>
            </a:endParaRPr>
          </a:p>
          <a:p>
            <a:pPr marL="1257300" lvl="2" indent="-342900" algn="just">
              <a:buFont typeface="+mj-lt"/>
              <a:buAutoNum type="arabicPeriod"/>
            </a:pPr>
            <a:r>
              <a:rPr lang="es-ES" altLang="es-CL" sz="1600" dirty="0">
                <a:solidFill>
                  <a:schemeClr val="accent5">
                    <a:lumMod val="75000"/>
                  </a:schemeClr>
                </a:solidFill>
                <a:latin typeface="Verdana" panose="020B0604030504040204" pitchFamily="34" charset="0"/>
                <a:ea typeface="Verdana" panose="020B0604030504040204" pitchFamily="34" charset="0"/>
              </a:rPr>
              <a:t>Plan Estratégico de Abastecimiento de Agua y Saneamiento Rural hasta 2030.</a:t>
            </a:r>
          </a:p>
          <a:p>
            <a:pPr marL="1257300" lvl="2" indent="-342900" algn="just">
              <a:buFont typeface="+mj-lt"/>
              <a:buAutoNum type="arabicPeriod"/>
            </a:pPr>
            <a:r>
              <a:rPr lang="es-ES" altLang="es-CL" sz="1600" dirty="0">
                <a:solidFill>
                  <a:schemeClr val="accent5">
                    <a:lumMod val="75000"/>
                  </a:schemeClr>
                </a:solidFill>
                <a:latin typeface="Verdana" panose="020B0604030504040204" pitchFamily="34" charset="0"/>
                <a:ea typeface="Verdana" panose="020B0604030504040204" pitchFamily="34" charset="0"/>
              </a:rPr>
              <a:t>Implementación de pilotos de tecnologías alternativas de saneamiento rural: basadas en la naturaleza y economía circular.</a:t>
            </a:r>
          </a:p>
          <a:p>
            <a:pPr marL="1257300" lvl="2" indent="-342900" algn="just">
              <a:buFont typeface="+mj-lt"/>
              <a:buAutoNum type="arabicPeriod"/>
            </a:pPr>
            <a:r>
              <a:rPr lang="es-ES" altLang="es-CL" sz="1600" dirty="0">
                <a:solidFill>
                  <a:schemeClr val="accent5">
                    <a:lumMod val="75000"/>
                  </a:schemeClr>
                </a:solidFill>
                <a:latin typeface="Verdana" panose="020B0604030504040204" pitchFamily="34" charset="0"/>
                <a:ea typeface="Verdana" panose="020B0604030504040204" pitchFamily="34" charset="0"/>
              </a:rPr>
              <a:t>Sistema de información de Agua y Saneamiento rural diseñado y aprobado por el MOP.</a:t>
            </a:r>
          </a:p>
          <a:p>
            <a:pPr algn="just"/>
            <a:endParaRPr lang="es-ES" sz="1800" dirty="0">
              <a:solidFill>
                <a:schemeClr val="accent5">
                  <a:lumMod val="75000"/>
                </a:schemeClr>
              </a:solidFill>
              <a:latin typeface="Verdana" panose="020B0604030504040204" pitchFamily="34" charset="0"/>
              <a:ea typeface="Verdana" panose="020B0604030504040204" pitchFamily="34" charset="0"/>
            </a:endParaRPr>
          </a:p>
          <a:p>
            <a:pPr algn="just"/>
            <a:endParaRPr lang="es-CL" sz="1800" b="1" dirty="0">
              <a:solidFill>
                <a:schemeClr val="accent5">
                  <a:lumMod val="75000"/>
                </a:schemeClr>
              </a:solidFill>
              <a:latin typeface="Verdana" panose="020B0604030504040204" pitchFamily="34" charset="0"/>
              <a:ea typeface="Verdana" panose="020B0604030504040204" pitchFamily="34" charset="0"/>
            </a:endParaRPr>
          </a:p>
        </p:txBody>
      </p:sp>
      <p:sp>
        <p:nvSpPr>
          <p:cNvPr id="15" name="Marcador de texto 1">
            <a:extLst>
              <a:ext uri="{FF2B5EF4-FFF2-40B4-BE49-F238E27FC236}">
                <a16:creationId xmlns:a16="http://schemas.microsoft.com/office/drawing/2014/main" id="{B0E5010A-1B07-2109-8D2B-546395C41723}"/>
              </a:ext>
            </a:extLst>
          </p:cNvPr>
          <p:cNvSpPr txBox="1">
            <a:spLocks/>
          </p:cNvSpPr>
          <p:nvPr/>
        </p:nvSpPr>
        <p:spPr>
          <a:xfrm>
            <a:off x="42044" y="1266209"/>
            <a:ext cx="11945643" cy="531272"/>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b="1" dirty="0">
                <a:solidFill>
                  <a:schemeClr val="accent5">
                    <a:lumMod val="75000"/>
                  </a:schemeClr>
                </a:solidFill>
                <a:latin typeface="Verdana" panose="020B0604030504040204" pitchFamily="34" charset="0"/>
                <a:ea typeface="Verdana" panose="020B0604030504040204" pitchFamily="34" charset="0"/>
              </a:rPr>
              <a:t>Saneamiento Rural en Chile: ESTRATEGIA DE GESTIÓN</a:t>
            </a:r>
          </a:p>
        </p:txBody>
      </p:sp>
    </p:spTree>
    <p:extLst>
      <p:ext uri="{BB962C8B-B14F-4D97-AF65-F5344CB8AC3E}">
        <p14:creationId xmlns:p14="http://schemas.microsoft.com/office/powerpoint/2010/main" val="1645453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5C800-458C-68FA-FDBD-67284EB9FA03}"/>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E905698C-B8FD-158C-AA19-5A4CC7ED443F}"/>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DAF807DE-C4E8-354F-29DD-294F254AB667}"/>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12A0C2AD-F832-E9D0-45A0-E4D7D00B2A1B}"/>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938EFFF1-FF71-8E80-890F-E43901190081}"/>
              </a:ext>
            </a:extLst>
          </p:cNvPr>
          <p:cNvGrpSpPr/>
          <p:nvPr/>
        </p:nvGrpSpPr>
        <p:grpSpPr>
          <a:xfrm>
            <a:off x="0" y="151705"/>
            <a:ext cx="12192000" cy="6576540"/>
            <a:chOff x="0" y="151705"/>
            <a:chExt cx="12192000" cy="6576540"/>
          </a:xfrm>
        </p:grpSpPr>
        <p:pic>
          <p:nvPicPr>
            <p:cNvPr id="11" name="Imagem 10">
              <a:extLst>
                <a:ext uri="{FF2B5EF4-FFF2-40B4-BE49-F238E27FC236}">
                  <a16:creationId xmlns:a16="http://schemas.microsoft.com/office/drawing/2014/main" id="{45FEEA9C-1CFC-BDA2-2E48-9ED49629A7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2D8613F9-313C-CB9B-CF19-E1419E508953}"/>
                </a:ext>
              </a:extLst>
            </p:cNvPr>
            <p:cNvGrpSpPr/>
            <p:nvPr/>
          </p:nvGrpSpPr>
          <p:grpSpPr>
            <a:xfrm>
              <a:off x="0" y="151705"/>
              <a:ext cx="12192000" cy="6576540"/>
              <a:chOff x="0" y="151705"/>
              <a:chExt cx="12192000" cy="6576540"/>
            </a:xfrm>
          </p:grpSpPr>
          <p:pic>
            <p:nvPicPr>
              <p:cNvPr id="10" name="Imagem 9">
                <a:extLst>
                  <a:ext uri="{FF2B5EF4-FFF2-40B4-BE49-F238E27FC236}">
                    <a16:creationId xmlns:a16="http://schemas.microsoft.com/office/drawing/2014/main" id="{15548441-B027-EE38-B399-4FEDFE1FA6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B4B14085-3FEA-1474-E870-FE871F19477A}"/>
                  </a:ext>
                </a:extLst>
              </p:cNvPr>
              <p:cNvGrpSpPr/>
              <p:nvPr/>
            </p:nvGrpSpPr>
            <p:grpSpPr>
              <a:xfrm>
                <a:off x="0" y="151705"/>
                <a:ext cx="12192000" cy="6576540"/>
                <a:chOff x="0" y="151705"/>
                <a:chExt cx="12192000" cy="6576540"/>
              </a:xfrm>
            </p:grpSpPr>
            <p:pic>
              <p:nvPicPr>
                <p:cNvPr id="9" name="Imagem 8">
                  <a:extLst>
                    <a:ext uri="{FF2B5EF4-FFF2-40B4-BE49-F238E27FC236}">
                      <a16:creationId xmlns:a16="http://schemas.microsoft.com/office/drawing/2014/main" id="{5C086694-76A7-C2A5-8582-B59DF7E83E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0A91700F-4746-E6C0-33CD-D92A03D912CD}"/>
                    </a:ext>
                  </a:extLst>
                </p:cNvPr>
                <p:cNvGrpSpPr/>
                <p:nvPr/>
              </p:nvGrpSpPr>
              <p:grpSpPr>
                <a:xfrm>
                  <a:off x="0" y="151705"/>
                  <a:ext cx="12192000" cy="6545592"/>
                  <a:chOff x="0" y="151705"/>
                  <a:chExt cx="12192000" cy="6545592"/>
                </a:xfrm>
              </p:grpSpPr>
              <p:pic>
                <p:nvPicPr>
                  <p:cNvPr id="8" name="Imagem 7">
                    <a:extLst>
                      <a:ext uri="{FF2B5EF4-FFF2-40B4-BE49-F238E27FC236}">
                        <a16:creationId xmlns:a16="http://schemas.microsoft.com/office/drawing/2014/main" id="{9C411F82-ACC4-1C85-3BE8-DE054E07518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63964E89-58F6-BD4A-B86C-910C5576671E}"/>
                      </a:ext>
                    </a:extLst>
                  </p:cNvPr>
                  <p:cNvGrpSpPr/>
                  <p:nvPr/>
                </p:nvGrpSpPr>
                <p:grpSpPr>
                  <a:xfrm>
                    <a:off x="0" y="151705"/>
                    <a:ext cx="12192000" cy="1213166"/>
                    <a:chOff x="0" y="151705"/>
                    <a:chExt cx="12192000" cy="1213166"/>
                  </a:xfrm>
                </p:grpSpPr>
                <p:sp>
                  <p:nvSpPr>
                    <p:cNvPr id="21" name="Retângulo 20">
                      <a:extLst>
                        <a:ext uri="{FF2B5EF4-FFF2-40B4-BE49-F238E27FC236}">
                          <a16:creationId xmlns:a16="http://schemas.microsoft.com/office/drawing/2014/main" id="{A91D688A-A836-16CD-05A9-1C692840DE0A}"/>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93FD7CF8-A8B4-573F-06BA-D8490E220C6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62359" y="151705"/>
                      <a:ext cx="2346011"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4" name="Marcador de texto 1">
            <a:extLst>
              <a:ext uri="{FF2B5EF4-FFF2-40B4-BE49-F238E27FC236}">
                <a16:creationId xmlns:a16="http://schemas.microsoft.com/office/drawing/2014/main" id="{04494450-920B-F26A-6C51-34628D82AA78}"/>
              </a:ext>
            </a:extLst>
          </p:cNvPr>
          <p:cNvSpPr txBox="1">
            <a:spLocks/>
          </p:cNvSpPr>
          <p:nvPr/>
        </p:nvSpPr>
        <p:spPr>
          <a:xfrm>
            <a:off x="197962" y="2169844"/>
            <a:ext cx="11623924" cy="380489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r>
              <a:rPr lang="es-ES" sz="1800" dirty="0">
                <a:solidFill>
                  <a:schemeClr val="accent5">
                    <a:lumMod val="75000"/>
                  </a:schemeClr>
                </a:solidFill>
                <a:latin typeface="Verdana" panose="020B0604030504040204" pitchFamily="34" charset="0"/>
                <a:ea typeface="Verdana" panose="020B0604030504040204" pitchFamily="34" charset="0"/>
              </a:rPr>
              <a:t>Adaptación climática : Priorizar medidas que mitiguen la escasez hídrica y aumenten la resiliencia.</a:t>
            </a:r>
          </a:p>
          <a:p>
            <a:pPr marL="342900" indent="-342900" algn="just"/>
            <a:endParaRPr lang="es-ES" sz="1800" dirty="0">
              <a:solidFill>
                <a:schemeClr val="accent5">
                  <a:lumMod val="75000"/>
                </a:schemeClr>
              </a:solidFill>
              <a:latin typeface="Verdana" panose="020B0604030504040204" pitchFamily="34" charset="0"/>
              <a:ea typeface="Verdana" panose="020B0604030504040204" pitchFamily="34" charset="0"/>
            </a:endParaRPr>
          </a:p>
          <a:p>
            <a:pPr marL="457200" lvl="1" indent="0" algn="just">
              <a:buNone/>
            </a:pPr>
            <a:r>
              <a:rPr lang="es-ES" sz="1800" dirty="0">
                <a:solidFill>
                  <a:schemeClr val="accent5">
                    <a:lumMod val="75000"/>
                  </a:schemeClr>
                </a:solidFill>
                <a:latin typeface="Verdana" panose="020B0604030504040204" pitchFamily="34" charset="0"/>
                <a:ea typeface="Verdana" panose="020B0604030504040204" pitchFamily="34" charset="0"/>
              </a:rPr>
              <a:t>“Artículo 5 e).- Lineamientos para las acciones transversales de adaptación que se implementarán en el país, estableciendo objetivos, </a:t>
            </a:r>
            <a:r>
              <a:rPr lang="es-ES" sz="1800" u="sng" dirty="0">
                <a:solidFill>
                  <a:schemeClr val="accent5">
                    <a:lumMod val="75000"/>
                  </a:schemeClr>
                </a:solidFill>
                <a:latin typeface="Verdana" panose="020B0604030504040204" pitchFamily="34" charset="0"/>
                <a:ea typeface="Verdana" panose="020B0604030504040204" pitchFamily="34" charset="0"/>
              </a:rPr>
              <a:t>metas e indicadores de  vulnerabilidad y adaptación a nivel nacional, que contendrá obras y acciones mínimas para la adaptación al cambio climático de manera de proteger a la población, sus derechos fundamentales y a los ecosistemas a mediano y largo plazo,</a:t>
            </a:r>
            <a:r>
              <a:rPr lang="es-ES" sz="1800" dirty="0">
                <a:solidFill>
                  <a:schemeClr val="accent5">
                    <a:lumMod val="75000"/>
                  </a:schemeClr>
                </a:solidFill>
                <a:latin typeface="Verdana" panose="020B0604030504040204" pitchFamily="34" charset="0"/>
                <a:ea typeface="Verdana" panose="020B0604030504040204" pitchFamily="34" charset="0"/>
              </a:rPr>
              <a:t> conforme a lo establecido en la letra i) de este artículo, que permitan hacer seguimiento de los avances en la materia y establecer prioridades que orienten las medidas sectoriales y regionales. </a:t>
            </a:r>
            <a:r>
              <a:rPr lang="es-ES" sz="1800" u="sng" dirty="0">
                <a:solidFill>
                  <a:schemeClr val="accent5">
                    <a:lumMod val="75000"/>
                  </a:schemeClr>
                </a:solidFill>
                <a:latin typeface="Verdana" panose="020B0604030504040204" pitchFamily="34" charset="0"/>
                <a:ea typeface="Verdana" panose="020B0604030504040204" pitchFamily="34" charset="0"/>
              </a:rPr>
              <a:t>Dichos lineamientos deberán resguardar el uso del agua para consumo humano de subsistencia y saneamiento y para la conservación de la biodiversidad. Estas directrices corresponderán al Plan Nacional de Adaptación;…”</a:t>
            </a:r>
            <a:endParaRPr lang="es-ES" altLang="es-CL" sz="1800" dirty="0">
              <a:solidFill>
                <a:schemeClr val="accent5">
                  <a:lumMod val="75000"/>
                </a:schemeClr>
              </a:solidFill>
              <a:latin typeface="Verdana" panose="020B0604030504040204" pitchFamily="34" charset="0"/>
              <a:ea typeface="Verdana" panose="020B0604030504040204" pitchFamily="34" charset="0"/>
            </a:endParaRPr>
          </a:p>
          <a:p>
            <a:pPr marL="0" indent="0" algn="just">
              <a:buNone/>
            </a:pPr>
            <a:endParaRPr lang="es-ES" altLang="es-CL" sz="1800" dirty="0">
              <a:solidFill>
                <a:schemeClr val="accent5">
                  <a:lumMod val="75000"/>
                </a:schemeClr>
              </a:solidFill>
              <a:latin typeface="Verdana" panose="020B0604030504040204" pitchFamily="34" charset="0"/>
              <a:ea typeface="Verdana" panose="020B0604030504040204" pitchFamily="34" charset="0"/>
            </a:endParaRPr>
          </a:p>
          <a:p>
            <a:pPr algn="just"/>
            <a:endParaRPr lang="es-CL" sz="1800" b="1" dirty="0">
              <a:solidFill>
                <a:schemeClr val="accent5">
                  <a:lumMod val="75000"/>
                </a:schemeClr>
              </a:solidFill>
              <a:latin typeface="Verdana" panose="020B0604030504040204" pitchFamily="34" charset="0"/>
              <a:ea typeface="Verdana" panose="020B0604030504040204" pitchFamily="34" charset="0"/>
            </a:endParaRPr>
          </a:p>
        </p:txBody>
      </p:sp>
      <p:sp>
        <p:nvSpPr>
          <p:cNvPr id="15" name="Marcador de texto 1">
            <a:extLst>
              <a:ext uri="{FF2B5EF4-FFF2-40B4-BE49-F238E27FC236}">
                <a16:creationId xmlns:a16="http://schemas.microsoft.com/office/drawing/2014/main" id="{B64114D8-2AEC-BBF4-55D9-C64FC08F0DF1}"/>
              </a:ext>
            </a:extLst>
          </p:cNvPr>
          <p:cNvSpPr txBox="1">
            <a:spLocks/>
          </p:cNvSpPr>
          <p:nvPr/>
        </p:nvSpPr>
        <p:spPr>
          <a:xfrm>
            <a:off x="42045" y="1384559"/>
            <a:ext cx="11945643" cy="531272"/>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b="1" dirty="0">
                <a:solidFill>
                  <a:schemeClr val="accent5">
                    <a:lumMod val="75000"/>
                  </a:schemeClr>
                </a:solidFill>
                <a:latin typeface="Verdana" panose="020B0604030504040204" pitchFamily="34" charset="0"/>
                <a:ea typeface="Verdana" panose="020B0604030504040204" pitchFamily="34" charset="0"/>
              </a:rPr>
              <a:t>Ley 21455, Marco de Cambio Climático (LMCC) en Gestión del SSSR</a:t>
            </a:r>
          </a:p>
        </p:txBody>
      </p:sp>
    </p:spTree>
    <p:extLst>
      <p:ext uri="{BB962C8B-B14F-4D97-AF65-F5344CB8AC3E}">
        <p14:creationId xmlns:p14="http://schemas.microsoft.com/office/powerpoint/2010/main" val="957323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69AB7-0821-3215-00A5-D47C81716A1A}"/>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DD113F43-AF12-AD7D-04AB-49FFA9F06FB2}"/>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58D3A77F-05C7-5C02-4B0F-3636701F092E}"/>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7DD86622-F9D7-D85A-C39F-8435FBC5EF62}"/>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F43D63D1-D166-E8DE-45B7-801B4C7E0AF5}"/>
              </a:ext>
            </a:extLst>
          </p:cNvPr>
          <p:cNvGrpSpPr/>
          <p:nvPr/>
        </p:nvGrpSpPr>
        <p:grpSpPr>
          <a:xfrm>
            <a:off x="0" y="151705"/>
            <a:ext cx="12192000" cy="6576540"/>
            <a:chOff x="0" y="151705"/>
            <a:chExt cx="12192000" cy="6576540"/>
          </a:xfrm>
        </p:grpSpPr>
        <p:pic>
          <p:nvPicPr>
            <p:cNvPr id="11" name="Imagem 10">
              <a:extLst>
                <a:ext uri="{FF2B5EF4-FFF2-40B4-BE49-F238E27FC236}">
                  <a16:creationId xmlns:a16="http://schemas.microsoft.com/office/drawing/2014/main" id="{FDF7FF4B-4B84-4037-6F4A-C9A0D18DBC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832523AE-990E-68E4-EA79-8A268DBFB7FA}"/>
                </a:ext>
              </a:extLst>
            </p:cNvPr>
            <p:cNvGrpSpPr/>
            <p:nvPr/>
          </p:nvGrpSpPr>
          <p:grpSpPr>
            <a:xfrm>
              <a:off x="0" y="151705"/>
              <a:ext cx="12192000" cy="6576540"/>
              <a:chOff x="0" y="151705"/>
              <a:chExt cx="12192000" cy="6576540"/>
            </a:xfrm>
          </p:grpSpPr>
          <p:pic>
            <p:nvPicPr>
              <p:cNvPr id="10" name="Imagem 9">
                <a:extLst>
                  <a:ext uri="{FF2B5EF4-FFF2-40B4-BE49-F238E27FC236}">
                    <a16:creationId xmlns:a16="http://schemas.microsoft.com/office/drawing/2014/main" id="{ED81CEBC-ABE0-C70D-F6C5-CE523696A9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4BF6A561-11B2-880F-6814-58D0D62A48FB}"/>
                  </a:ext>
                </a:extLst>
              </p:cNvPr>
              <p:cNvGrpSpPr/>
              <p:nvPr/>
            </p:nvGrpSpPr>
            <p:grpSpPr>
              <a:xfrm>
                <a:off x="0" y="151705"/>
                <a:ext cx="12192000" cy="6576540"/>
                <a:chOff x="0" y="151705"/>
                <a:chExt cx="12192000" cy="6576540"/>
              </a:xfrm>
            </p:grpSpPr>
            <p:pic>
              <p:nvPicPr>
                <p:cNvPr id="9" name="Imagem 8">
                  <a:extLst>
                    <a:ext uri="{FF2B5EF4-FFF2-40B4-BE49-F238E27FC236}">
                      <a16:creationId xmlns:a16="http://schemas.microsoft.com/office/drawing/2014/main" id="{75CB543B-DC55-2E58-289E-D1E6C1B13F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AB49F392-45D2-2CDD-370E-4EF2767FAE22}"/>
                    </a:ext>
                  </a:extLst>
                </p:cNvPr>
                <p:cNvGrpSpPr/>
                <p:nvPr/>
              </p:nvGrpSpPr>
              <p:grpSpPr>
                <a:xfrm>
                  <a:off x="0" y="151705"/>
                  <a:ext cx="12192000" cy="6545592"/>
                  <a:chOff x="0" y="151705"/>
                  <a:chExt cx="12192000" cy="6545592"/>
                </a:xfrm>
              </p:grpSpPr>
              <p:pic>
                <p:nvPicPr>
                  <p:cNvPr id="8" name="Imagem 7">
                    <a:extLst>
                      <a:ext uri="{FF2B5EF4-FFF2-40B4-BE49-F238E27FC236}">
                        <a16:creationId xmlns:a16="http://schemas.microsoft.com/office/drawing/2014/main" id="{622F879E-D7BC-589C-B82C-0E1BB4BBDED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2E69936D-405F-07E6-61A5-7EFD4B0177D0}"/>
                      </a:ext>
                    </a:extLst>
                  </p:cNvPr>
                  <p:cNvGrpSpPr/>
                  <p:nvPr/>
                </p:nvGrpSpPr>
                <p:grpSpPr>
                  <a:xfrm>
                    <a:off x="0" y="151705"/>
                    <a:ext cx="12192000" cy="1213166"/>
                    <a:chOff x="0" y="151705"/>
                    <a:chExt cx="12192000" cy="1213166"/>
                  </a:xfrm>
                </p:grpSpPr>
                <p:sp>
                  <p:nvSpPr>
                    <p:cNvPr id="21" name="Retângulo 20">
                      <a:extLst>
                        <a:ext uri="{FF2B5EF4-FFF2-40B4-BE49-F238E27FC236}">
                          <a16:creationId xmlns:a16="http://schemas.microsoft.com/office/drawing/2014/main" id="{747A6CA6-396C-5E06-FBC7-24373E8EF839}"/>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DD6938EB-D751-69CC-D7B2-DEDEA6E4D8F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62359" y="151705"/>
                      <a:ext cx="2346011"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4" name="Marcador de texto 1">
            <a:extLst>
              <a:ext uri="{FF2B5EF4-FFF2-40B4-BE49-F238E27FC236}">
                <a16:creationId xmlns:a16="http://schemas.microsoft.com/office/drawing/2014/main" id="{7E1B93A2-1E55-4D64-C856-E0CB6A9959D1}"/>
              </a:ext>
            </a:extLst>
          </p:cNvPr>
          <p:cNvSpPr txBox="1">
            <a:spLocks/>
          </p:cNvSpPr>
          <p:nvPr/>
        </p:nvSpPr>
        <p:spPr>
          <a:xfrm>
            <a:off x="197962" y="2169844"/>
            <a:ext cx="11789726" cy="380489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800" dirty="0">
                <a:solidFill>
                  <a:schemeClr val="accent5">
                    <a:lumMod val="75000"/>
                  </a:schemeClr>
                </a:solidFill>
                <a:latin typeface="Verdana" panose="020B0604030504040204" pitchFamily="34" charset="0"/>
                <a:ea typeface="Verdana" panose="020B0604030504040204" pitchFamily="34" charset="0"/>
              </a:rPr>
              <a:t>Chile enfrenta una marcada escasez hídrica, originada por diversos factores como la </a:t>
            </a:r>
            <a:r>
              <a:rPr lang="es-ES" sz="1800" dirty="0" err="1">
                <a:solidFill>
                  <a:schemeClr val="accent5">
                    <a:lumMod val="75000"/>
                  </a:schemeClr>
                </a:solidFill>
                <a:latin typeface="Verdana" panose="020B0604030504040204" pitchFamily="34" charset="0"/>
                <a:ea typeface="Verdana" panose="020B0604030504040204" pitchFamily="34" charset="0"/>
              </a:rPr>
              <a:t>megasequía</a:t>
            </a:r>
            <a:r>
              <a:rPr lang="es-ES" sz="1800" dirty="0">
                <a:solidFill>
                  <a:schemeClr val="accent5">
                    <a:lumMod val="75000"/>
                  </a:schemeClr>
                </a:solidFill>
                <a:latin typeface="Verdana" panose="020B0604030504040204" pitchFamily="34" charset="0"/>
                <a:ea typeface="Verdana" panose="020B0604030504040204" pitchFamily="34" charset="0"/>
              </a:rPr>
              <a:t>, la sobreexplotación de acuíferos y ríos, el cambio climático, la falta de infraestructura adecuada y problemas en la gestión de los recursos hídricos.</a:t>
            </a:r>
          </a:p>
          <a:p>
            <a:pPr marL="0" indent="0" algn="just">
              <a:buNone/>
            </a:pPr>
            <a:r>
              <a:rPr lang="es-ES" sz="1800" u="sng" dirty="0">
                <a:solidFill>
                  <a:schemeClr val="accent5">
                    <a:lumMod val="75000"/>
                  </a:schemeClr>
                </a:solidFill>
                <a:latin typeface="Verdana" panose="020B0604030504040204" pitchFamily="34" charset="0"/>
                <a:ea typeface="Verdana" panose="020B0604030504040204" pitchFamily="34" charset="0"/>
              </a:rPr>
              <a:t>El </a:t>
            </a:r>
            <a:r>
              <a:rPr lang="es-ES" sz="1800" u="sng" dirty="0" err="1">
                <a:solidFill>
                  <a:schemeClr val="accent5">
                    <a:lumMod val="75000"/>
                  </a:schemeClr>
                </a:solidFill>
                <a:latin typeface="Verdana" panose="020B0604030504040204" pitchFamily="34" charset="0"/>
                <a:ea typeface="Verdana" panose="020B0604030504040204" pitchFamily="34" charset="0"/>
              </a:rPr>
              <a:t>reuso</a:t>
            </a:r>
            <a:r>
              <a:rPr lang="es-ES" sz="1800" u="sng" dirty="0">
                <a:solidFill>
                  <a:schemeClr val="accent5">
                    <a:lumMod val="75000"/>
                  </a:schemeClr>
                </a:solidFill>
                <a:latin typeface="Verdana" panose="020B0604030504040204" pitchFamily="34" charset="0"/>
                <a:ea typeface="Verdana" panose="020B0604030504040204" pitchFamily="34" charset="0"/>
              </a:rPr>
              <a:t> de aguas tratadas surge como una solución potencial</a:t>
            </a:r>
            <a:r>
              <a:rPr lang="es-ES" sz="1800" dirty="0">
                <a:solidFill>
                  <a:schemeClr val="accent5">
                    <a:lumMod val="75000"/>
                  </a:schemeClr>
                </a:solidFill>
                <a:latin typeface="Verdana" panose="020B0604030504040204" pitchFamily="34" charset="0"/>
                <a:ea typeface="Verdana" panose="020B0604030504040204" pitchFamily="34" charset="0"/>
              </a:rPr>
              <a:t> para reducir la demanda de agua potable, disminuir la generación de aguas residuales y mitigar los efectos de la sequía.</a:t>
            </a:r>
          </a:p>
          <a:p>
            <a:pPr marL="0" indent="0" algn="just">
              <a:buNone/>
            </a:pPr>
            <a:r>
              <a:rPr lang="es-ES" sz="1800" dirty="0">
                <a:solidFill>
                  <a:schemeClr val="accent5">
                    <a:lumMod val="75000"/>
                  </a:schemeClr>
                </a:solidFill>
                <a:latin typeface="Verdana" panose="020B0604030504040204" pitchFamily="34" charset="0"/>
                <a:ea typeface="Verdana" panose="020B0604030504040204" pitchFamily="34" charset="0"/>
              </a:rPr>
              <a:t>Para implementar prácticas de </a:t>
            </a:r>
            <a:r>
              <a:rPr lang="es-ES" sz="1800" dirty="0" err="1">
                <a:solidFill>
                  <a:schemeClr val="accent5">
                    <a:lumMod val="75000"/>
                  </a:schemeClr>
                </a:solidFill>
                <a:latin typeface="Verdana" panose="020B0604030504040204" pitchFamily="34" charset="0"/>
                <a:ea typeface="Verdana" panose="020B0604030504040204" pitchFamily="34" charset="0"/>
              </a:rPr>
              <a:t>reuso</a:t>
            </a:r>
            <a:r>
              <a:rPr lang="es-ES" sz="1800" dirty="0">
                <a:solidFill>
                  <a:schemeClr val="accent5">
                    <a:lumMod val="75000"/>
                  </a:schemeClr>
                </a:solidFill>
                <a:latin typeface="Verdana" panose="020B0604030504040204" pitchFamily="34" charset="0"/>
                <a:ea typeface="Verdana" panose="020B0604030504040204" pitchFamily="34" charset="0"/>
              </a:rPr>
              <a:t>, es fundamental </a:t>
            </a:r>
            <a:r>
              <a:rPr lang="es-ES" sz="1800" u="sng" dirty="0">
                <a:solidFill>
                  <a:schemeClr val="accent5">
                    <a:lumMod val="75000"/>
                  </a:schemeClr>
                </a:solidFill>
                <a:latin typeface="Verdana" panose="020B0604030504040204" pitchFamily="34" charset="0"/>
                <a:ea typeface="Verdana" panose="020B0604030504040204" pitchFamily="34" charset="0"/>
              </a:rPr>
              <a:t>cumplir con las normativas vigentes </a:t>
            </a:r>
            <a:r>
              <a:rPr lang="es-ES" sz="1800" dirty="0">
                <a:solidFill>
                  <a:schemeClr val="accent5">
                    <a:lumMod val="75000"/>
                  </a:schemeClr>
                </a:solidFill>
                <a:latin typeface="Verdana" panose="020B0604030504040204" pitchFamily="34" charset="0"/>
                <a:ea typeface="Verdana" panose="020B0604030504040204" pitchFamily="34" charset="0"/>
              </a:rPr>
              <a:t>que establecen los requisitos de calidad del agua según su uso:</a:t>
            </a:r>
          </a:p>
          <a:p>
            <a:pPr algn="just"/>
            <a:r>
              <a:rPr lang="es-ES" sz="1800" dirty="0">
                <a:solidFill>
                  <a:schemeClr val="accent5">
                    <a:lumMod val="75000"/>
                  </a:schemeClr>
                </a:solidFill>
                <a:latin typeface="Verdana" panose="020B0604030504040204" pitchFamily="34" charset="0"/>
                <a:ea typeface="Verdana" panose="020B0604030504040204" pitchFamily="34" charset="0"/>
              </a:rPr>
              <a:t>La NCh1333.Of78, modificada en 1987, especifica los estándares de calidad para diferentes usos del agua, incluyendo riego y consumo humano.</a:t>
            </a:r>
          </a:p>
          <a:p>
            <a:pPr algn="just"/>
            <a:endParaRPr lang="es-ES" sz="800" dirty="0">
              <a:solidFill>
                <a:schemeClr val="accent5">
                  <a:lumMod val="75000"/>
                </a:schemeClr>
              </a:solidFill>
              <a:latin typeface="Verdana" panose="020B0604030504040204" pitchFamily="34" charset="0"/>
              <a:ea typeface="Verdana" panose="020B0604030504040204" pitchFamily="34" charset="0"/>
            </a:endParaRPr>
          </a:p>
          <a:p>
            <a:pPr algn="just"/>
            <a:r>
              <a:rPr lang="es-ES" sz="1800" dirty="0">
                <a:solidFill>
                  <a:schemeClr val="accent5">
                    <a:lumMod val="75000"/>
                  </a:schemeClr>
                </a:solidFill>
                <a:latin typeface="Verdana" panose="020B0604030504040204" pitchFamily="34" charset="0"/>
                <a:ea typeface="Verdana" panose="020B0604030504040204" pitchFamily="34" charset="0"/>
              </a:rPr>
              <a:t>la NCh3456 establece directrices para la reutilización de aguas servidas tratadas, asegurando que su calidad sea adecuada para el uso previsto y protegiendo la salud pública y el medio ambiente.</a:t>
            </a:r>
          </a:p>
          <a:p>
            <a:pPr algn="just"/>
            <a:endParaRPr lang="es-ES" sz="1800" dirty="0">
              <a:solidFill>
                <a:schemeClr val="accent5">
                  <a:lumMod val="75000"/>
                </a:schemeClr>
              </a:solidFill>
              <a:latin typeface="Verdana" panose="020B0604030504040204" pitchFamily="34" charset="0"/>
              <a:ea typeface="Verdana" panose="020B0604030504040204" pitchFamily="34" charset="0"/>
            </a:endParaRPr>
          </a:p>
          <a:p>
            <a:pPr marL="0" indent="0" algn="just">
              <a:buNone/>
            </a:pPr>
            <a:endParaRPr lang="es-ES" sz="1800" dirty="0">
              <a:solidFill>
                <a:schemeClr val="accent5">
                  <a:lumMod val="75000"/>
                </a:schemeClr>
              </a:solidFill>
              <a:latin typeface="Verdana" panose="020B0604030504040204" pitchFamily="34" charset="0"/>
              <a:ea typeface="Verdana" panose="020B0604030504040204" pitchFamily="34" charset="0"/>
            </a:endParaRPr>
          </a:p>
          <a:p>
            <a:pPr lvl="1" algn="just">
              <a:buFont typeface="Wingdings" panose="05000000000000000000" pitchFamily="2" charset="2"/>
              <a:buChar char="ü"/>
            </a:pPr>
            <a:endParaRPr lang="es-ES" sz="1600" dirty="0">
              <a:solidFill>
                <a:schemeClr val="accent5">
                  <a:lumMod val="75000"/>
                </a:schemeClr>
              </a:solidFill>
              <a:latin typeface="Verdana" panose="020B0604030504040204" pitchFamily="34" charset="0"/>
              <a:ea typeface="Verdana" panose="020B0604030504040204" pitchFamily="34" charset="0"/>
            </a:endParaRPr>
          </a:p>
          <a:p>
            <a:pPr algn="just"/>
            <a:endParaRPr lang="es-ES" sz="1800" dirty="0">
              <a:solidFill>
                <a:schemeClr val="accent5">
                  <a:lumMod val="75000"/>
                </a:schemeClr>
              </a:solidFill>
              <a:latin typeface="Verdana" panose="020B0604030504040204" pitchFamily="34" charset="0"/>
              <a:ea typeface="Verdana" panose="020B0604030504040204" pitchFamily="34" charset="0"/>
            </a:endParaRPr>
          </a:p>
          <a:p>
            <a:pPr algn="just"/>
            <a:endParaRPr lang="es-CL" sz="1800" b="1" dirty="0">
              <a:solidFill>
                <a:schemeClr val="accent5">
                  <a:lumMod val="75000"/>
                </a:schemeClr>
              </a:solidFill>
              <a:latin typeface="Verdana" panose="020B0604030504040204" pitchFamily="34" charset="0"/>
              <a:ea typeface="Verdana" panose="020B0604030504040204" pitchFamily="34" charset="0"/>
            </a:endParaRPr>
          </a:p>
        </p:txBody>
      </p:sp>
      <p:sp>
        <p:nvSpPr>
          <p:cNvPr id="15" name="Marcador de texto 1">
            <a:extLst>
              <a:ext uri="{FF2B5EF4-FFF2-40B4-BE49-F238E27FC236}">
                <a16:creationId xmlns:a16="http://schemas.microsoft.com/office/drawing/2014/main" id="{3545AB3F-6CEF-239A-53BB-AAA255D6F7CC}"/>
              </a:ext>
            </a:extLst>
          </p:cNvPr>
          <p:cNvSpPr txBox="1">
            <a:spLocks/>
          </p:cNvSpPr>
          <p:nvPr/>
        </p:nvSpPr>
        <p:spPr>
          <a:xfrm>
            <a:off x="42045" y="1384559"/>
            <a:ext cx="11945643" cy="531272"/>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b="1" dirty="0">
                <a:solidFill>
                  <a:schemeClr val="accent5">
                    <a:lumMod val="75000"/>
                  </a:schemeClr>
                </a:solidFill>
                <a:latin typeface="Verdana" panose="020B0604030504040204" pitchFamily="34" charset="0"/>
                <a:ea typeface="Verdana" panose="020B0604030504040204" pitchFamily="34" charset="0"/>
              </a:rPr>
              <a:t>Saneamiento Rural en Chile: REUSO DE AGUAS TRATADAS</a:t>
            </a:r>
          </a:p>
        </p:txBody>
      </p:sp>
    </p:spTree>
    <p:extLst>
      <p:ext uri="{BB962C8B-B14F-4D97-AF65-F5344CB8AC3E}">
        <p14:creationId xmlns:p14="http://schemas.microsoft.com/office/powerpoint/2010/main" val="4242979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59659-9E0E-865E-0095-D3198E4FC42C}"/>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8BC33686-F2ED-C7D2-414A-B0182A9D6099}"/>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E3AA1D28-11F5-7F13-8E3C-CD076AFC2BB9}"/>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7DB94436-1251-5744-B396-B66B06E8D5FA}"/>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B308FA85-9AEF-C417-03D3-AA2827F1D615}"/>
              </a:ext>
            </a:extLst>
          </p:cNvPr>
          <p:cNvGrpSpPr/>
          <p:nvPr/>
        </p:nvGrpSpPr>
        <p:grpSpPr>
          <a:xfrm>
            <a:off x="0" y="151705"/>
            <a:ext cx="12192000" cy="6576540"/>
            <a:chOff x="0" y="151705"/>
            <a:chExt cx="12192000" cy="6576540"/>
          </a:xfrm>
        </p:grpSpPr>
        <p:pic>
          <p:nvPicPr>
            <p:cNvPr id="11" name="Imagem 10">
              <a:extLst>
                <a:ext uri="{FF2B5EF4-FFF2-40B4-BE49-F238E27FC236}">
                  <a16:creationId xmlns:a16="http://schemas.microsoft.com/office/drawing/2014/main" id="{D46E6B37-9472-3D0A-B5B0-6644276EDB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2E3C5CC4-9B5E-1D5C-6530-98183E66FAA5}"/>
                </a:ext>
              </a:extLst>
            </p:cNvPr>
            <p:cNvGrpSpPr/>
            <p:nvPr/>
          </p:nvGrpSpPr>
          <p:grpSpPr>
            <a:xfrm>
              <a:off x="0" y="151705"/>
              <a:ext cx="12192000" cy="6576540"/>
              <a:chOff x="0" y="151705"/>
              <a:chExt cx="12192000" cy="6576540"/>
            </a:xfrm>
          </p:grpSpPr>
          <p:pic>
            <p:nvPicPr>
              <p:cNvPr id="10" name="Imagem 9">
                <a:extLst>
                  <a:ext uri="{FF2B5EF4-FFF2-40B4-BE49-F238E27FC236}">
                    <a16:creationId xmlns:a16="http://schemas.microsoft.com/office/drawing/2014/main" id="{F0E88718-3F10-B2F0-F548-F217B1A913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2F70CC7E-1572-02CE-2711-7556AFED4F2A}"/>
                  </a:ext>
                </a:extLst>
              </p:cNvPr>
              <p:cNvGrpSpPr/>
              <p:nvPr/>
            </p:nvGrpSpPr>
            <p:grpSpPr>
              <a:xfrm>
                <a:off x="0" y="151705"/>
                <a:ext cx="12192000" cy="6576540"/>
                <a:chOff x="0" y="151705"/>
                <a:chExt cx="12192000" cy="6576540"/>
              </a:xfrm>
            </p:grpSpPr>
            <p:pic>
              <p:nvPicPr>
                <p:cNvPr id="9" name="Imagem 8">
                  <a:extLst>
                    <a:ext uri="{FF2B5EF4-FFF2-40B4-BE49-F238E27FC236}">
                      <a16:creationId xmlns:a16="http://schemas.microsoft.com/office/drawing/2014/main" id="{24D135F8-12ED-F3C6-C21C-DD92430284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2E697E6D-BF4B-B70D-588F-5AEDB54ADE88}"/>
                    </a:ext>
                  </a:extLst>
                </p:cNvPr>
                <p:cNvGrpSpPr/>
                <p:nvPr/>
              </p:nvGrpSpPr>
              <p:grpSpPr>
                <a:xfrm>
                  <a:off x="0" y="151705"/>
                  <a:ext cx="12192000" cy="6545592"/>
                  <a:chOff x="0" y="151705"/>
                  <a:chExt cx="12192000" cy="6545592"/>
                </a:xfrm>
              </p:grpSpPr>
              <p:pic>
                <p:nvPicPr>
                  <p:cNvPr id="8" name="Imagem 7">
                    <a:extLst>
                      <a:ext uri="{FF2B5EF4-FFF2-40B4-BE49-F238E27FC236}">
                        <a16:creationId xmlns:a16="http://schemas.microsoft.com/office/drawing/2014/main" id="{DFA159E6-6E96-1A46-C47C-9EEB76E917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F6155347-9DFE-B338-A4E8-11B6C4BB3A23}"/>
                      </a:ext>
                    </a:extLst>
                  </p:cNvPr>
                  <p:cNvGrpSpPr/>
                  <p:nvPr/>
                </p:nvGrpSpPr>
                <p:grpSpPr>
                  <a:xfrm>
                    <a:off x="0" y="151705"/>
                    <a:ext cx="12192000" cy="1213166"/>
                    <a:chOff x="0" y="151705"/>
                    <a:chExt cx="12192000" cy="1213166"/>
                  </a:xfrm>
                </p:grpSpPr>
                <p:sp>
                  <p:nvSpPr>
                    <p:cNvPr id="21" name="Retângulo 20">
                      <a:extLst>
                        <a:ext uri="{FF2B5EF4-FFF2-40B4-BE49-F238E27FC236}">
                          <a16:creationId xmlns:a16="http://schemas.microsoft.com/office/drawing/2014/main" id="{AA37C598-DA86-4C16-3BE7-B2C6038B204F}"/>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E1C49BAE-486D-3A73-97F0-DD1A56B7DF9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62359" y="151705"/>
                      <a:ext cx="2346011"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4" name="Marcador de texto 1">
            <a:extLst>
              <a:ext uri="{FF2B5EF4-FFF2-40B4-BE49-F238E27FC236}">
                <a16:creationId xmlns:a16="http://schemas.microsoft.com/office/drawing/2014/main" id="{E1C76830-91EE-2BBB-CF49-5F66A76D2084}"/>
              </a:ext>
            </a:extLst>
          </p:cNvPr>
          <p:cNvSpPr txBox="1">
            <a:spLocks/>
          </p:cNvSpPr>
          <p:nvPr/>
        </p:nvSpPr>
        <p:spPr>
          <a:xfrm>
            <a:off x="197962" y="2071860"/>
            <a:ext cx="11789726" cy="39028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800" dirty="0">
                <a:solidFill>
                  <a:schemeClr val="accent5">
                    <a:lumMod val="75000"/>
                  </a:schemeClr>
                </a:solidFill>
                <a:latin typeface="Verdana" panose="020B0604030504040204" pitchFamily="34" charset="0"/>
                <a:ea typeface="Verdana" panose="020B0604030504040204" pitchFamily="34" charset="0"/>
              </a:rPr>
              <a:t>En los sistemas de agua potable rural del norte del país (Región de Coquimbo), ya existen experiencias incipientes de </a:t>
            </a:r>
            <a:r>
              <a:rPr lang="es-ES" sz="1800" dirty="0" err="1">
                <a:solidFill>
                  <a:schemeClr val="accent5">
                    <a:lumMod val="75000"/>
                  </a:schemeClr>
                </a:solidFill>
                <a:latin typeface="Verdana" panose="020B0604030504040204" pitchFamily="34" charset="0"/>
                <a:ea typeface="Verdana" panose="020B0604030504040204" pitchFamily="34" charset="0"/>
              </a:rPr>
              <a:t>reuso</a:t>
            </a:r>
            <a:r>
              <a:rPr lang="es-ES" sz="1800" dirty="0">
                <a:solidFill>
                  <a:schemeClr val="accent5">
                    <a:lumMod val="75000"/>
                  </a:schemeClr>
                </a:solidFill>
                <a:latin typeface="Verdana" panose="020B0604030504040204" pitchFamily="34" charset="0"/>
                <a:ea typeface="Verdana" panose="020B0604030504040204" pitchFamily="34" charset="0"/>
              </a:rPr>
              <a:t> de aguas tratadas en el riego. </a:t>
            </a:r>
          </a:p>
          <a:p>
            <a:pPr marL="0" indent="0" algn="just">
              <a:buNone/>
            </a:pPr>
            <a:r>
              <a:rPr lang="es-ES" sz="1800" dirty="0">
                <a:solidFill>
                  <a:schemeClr val="accent5">
                    <a:lumMod val="75000"/>
                  </a:schemeClr>
                </a:solidFill>
                <a:latin typeface="Verdana" panose="020B0604030504040204" pitchFamily="34" charset="0"/>
                <a:ea typeface="Verdana" panose="020B0604030504040204" pitchFamily="34" charset="0"/>
              </a:rPr>
              <a:t>Estas iniciativas han generado beneficios económicos para los Sistemas de Servicios Sanitarios Rurales (SSR), mejorando su sustentabilidad a largo plazo. Además, estos recursos hídricos adicionales son esenciales para apoyar el desarrollo de las comunidades agrícolas en zonas de alta escasez.</a:t>
            </a:r>
            <a:endParaRPr lang="es-ES" sz="1600" dirty="0">
              <a:solidFill>
                <a:srgbClr val="595959"/>
              </a:solidFill>
              <a:latin typeface="Verdana"/>
              <a:ea typeface="Verdana"/>
              <a:cs typeface="Calibri"/>
            </a:endParaRPr>
          </a:p>
          <a:p>
            <a:pPr marL="0" indent="0" algn="just">
              <a:buNone/>
            </a:pPr>
            <a:r>
              <a:rPr lang="es-ES" sz="1800" dirty="0">
                <a:solidFill>
                  <a:schemeClr val="accent5">
                    <a:lumMod val="75000"/>
                  </a:schemeClr>
                </a:solidFill>
                <a:latin typeface="Verdana" panose="020B0604030504040204" pitchFamily="34" charset="0"/>
                <a:ea typeface="Verdana" panose="020B0604030504040204" pitchFamily="34" charset="0"/>
              </a:rPr>
              <a:t>El enlace con la Ley 21455 Cambio climático es:</a:t>
            </a:r>
          </a:p>
          <a:p>
            <a:pPr algn="just">
              <a:buFont typeface="Wingdings" panose="05000000000000000000" pitchFamily="2" charset="2"/>
              <a:buChar char="ü"/>
            </a:pPr>
            <a:r>
              <a:rPr lang="es-ES" sz="1600" dirty="0">
                <a:solidFill>
                  <a:schemeClr val="accent5">
                    <a:lumMod val="75000"/>
                  </a:schemeClr>
                </a:solidFill>
                <a:latin typeface="Verdana" panose="020B0604030504040204" pitchFamily="34" charset="0"/>
                <a:ea typeface="Verdana" panose="020B0604030504040204" pitchFamily="34" charset="0"/>
              </a:rPr>
              <a:t>visto diapositiva anterior , “Artículo 5°.- </a:t>
            </a:r>
            <a:r>
              <a:rPr lang="es-ES" sz="1600" u="sng" dirty="0">
                <a:solidFill>
                  <a:schemeClr val="accent5">
                    <a:lumMod val="75000"/>
                  </a:schemeClr>
                </a:solidFill>
                <a:latin typeface="Verdana" panose="020B0604030504040204" pitchFamily="34" charset="0"/>
                <a:ea typeface="Verdana" panose="020B0604030504040204" pitchFamily="34" charset="0"/>
              </a:rPr>
              <a:t>Estrategia Climática de Largo Plazo</a:t>
            </a:r>
            <a:r>
              <a:rPr lang="es-ES" sz="1600" dirty="0">
                <a:solidFill>
                  <a:schemeClr val="accent5">
                    <a:lumMod val="75000"/>
                  </a:schemeClr>
                </a:solidFill>
                <a:latin typeface="Verdana" panose="020B0604030504040204" pitchFamily="34" charset="0"/>
                <a:ea typeface="Verdana" panose="020B0604030504040204" pitchFamily="34" charset="0"/>
              </a:rPr>
              <a:t>. </a:t>
            </a:r>
            <a:r>
              <a:rPr lang="es-ES" sz="1600" dirty="0" err="1">
                <a:solidFill>
                  <a:schemeClr val="accent5">
                    <a:lumMod val="75000"/>
                  </a:schemeClr>
                </a:solidFill>
                <a:latin typeface="Verdana" panose="020B0604030504040204" pitchFamily="34" charset="0"/>
                <a:ea typeface="Verdana" panose="020B0604030504040204" pitchFamily="34" charset="0"/>
              </a:rPr>
              <a:t>Item</a:t>
            </a:r>
            <a:r>
              <a:rPr lang="es-ES" sz="1600" dirty="0">
                <a:solidFill>
                  <a:schemeClr val="accent5">
                    <a:lumMod val="75000"/>
                  </a:schemeClr>
                </a:solidFill>
                <a:latin typeface="Verdana" panose="020B0604030504040204" pitchFamily="34" charset="0"/>
                <a:ea typeface="Verdana" panose="020B0604030504040204" pitchFamily="34" charset="0"/>
              </a:rPr>
              <a:t> f)”.</a:t>
            </a:r>
          </a:p>
          <a:p>
            <a:pPr algn="just">
              <a:buFont typeface="Wingdings" panose="05000000000000000000" pitchFamily="2" charset="2"/>
              <a:buChar char="ü"/>
            </a:pPr>
            <a:r>
              <a:rPr lang="es-ES" sz="1600" dirty="0">
                <a:solidFill>
                  <a:schemeClr val="accent5">
                    <a:lumMod val="75000"/>
                  </a:schemeClr>
                </a:solidFill>
                <a:latin typeface="Verdana" panose="020B0604030504040204" pitchFamily="34" charset="0"/>
                <a:ea typeface="Verdana" panose="020B0604030504040204" pitchFamily="34" charset="0"/>
              </a:rPr>
              <a:t>“Artículo 3°.- s) Seguridad hídrica: posibilidad de acceso al agua en cantidad y calidad adecuadas, considerando las particularidades naturales de cada cuenca, para su sustento y aprovechamiento en el tiempo para consumo humano, la salud, subsistencia, desarrollo socioeconómico, conservación y preservación de los ecosistemas, </a:t>
            </a:r>
            <a:r>
              <a:rPr lang="es-ES" sz="1600" i="1" u="sng" dirty="0">
                <a:solidFill>
                  <a:schemeClr val="accent5">
                    <a:lumMod val="75000"/>
                  </a:schemeClr>
                </a:solidFill>
                <a:latin typeface="Verdana" panose="020B0604030504040204" pitchFamily="34" charset="0"/>
                <a:ea typeface="Verdana" panose="020B0604030504040204" pitchFamily="34" charset="0"/>
              </a:rPr>
              <a:t>promoviendo la resiliencia frente a amenazas asociadas a sequías y crecidas y la prevención de la contaminación</a:t>
            </a:r>
            <a:r>
              <a:rPr lang="es-ES" sz="1600" dirty="0">
                <a:solidFill>
                  <a:schemeClr val="accent5">
                    <a:lumMod val="75000"/>
                  </a:schemeClr>
                </a:solidFill>
                <a:latin typeface="Verdana" panose="020B0604030504040204" pitchFamily="34" charset="0"/>
                <a:ea typeface="Verdana" panose="020B0604030504040204" pitchFamily="34" charset="0"/>
              </a:rPr>
              <a:t>.”</a:t>
            </a:r>
          </a:p>
          <a:p>
            <a:pPr algn="just"/>
            <a:endParaRPr lang="es-ES" sz="1800" dirty="0">
              <a:solidFill>
                <a:schemeClr val="accent5">
                  <a:lumMod val="75000"/>
                </a:schemeClr>
              </a:solidFill>
              <a:latin typeface="Verdana" panose="020B0604030504040204" pitchFamily="34" charset="0"/>
              <a:ea typeface="Verdana" panose="020B0604030504040204" pitchFamily="34" charset="0"/>
            </a:endParaRPr>
          </a:p>
          <a:p>
            <a:pPr algn="just"/>
            <a:endParaRPr lang="es-CL" sz="1800" b="1" dirty="0">
              <a:solidFill>
                <a:schemeClr val="accent5">
                  <a:lumMod val="75000"/>
                </a:schemeClr>
              </a:solidFill>
              <a:latin typeface="Verdana" panose="020B0604030504040204" pitchFamily="34" charset="0"/>
              <a:ea typeface="Verdana" panose="020B0604030504040204" pitchFamily="34" charset="0"/>
            </a:endParaRPr>
          </a:p>
        </p:txBody>
      </p:sp>
      <p:sp>
        <p:nvSpPr>
          <p:cNvPr id="15" name="Marcador de texto 1">
            <a:extLst>
              <a:ext uri="{FF2B5EF4-FFF2-40B4-BE49-F238E27FC236}">
                <a16:creationId xmlns:a16="http://schemas.microsoft.com/office/drawing/2014/main" id="{C3900C90-170B-D644-17DF-8AADC0EF5E15}"/>
              </a:ext>
            </a:extLst>
          </p:cNvPr>
          <p:cNvSpPr txBox="1">
            <a:spLocks/>
          </p:cNvSpPr>
          <p:nvPr/>
        </p:nvSpPr>
        <p:spPr>
          <a:xfrm>
            <a:off x="42045" y="1384559"/>
            <a:ext cx="11945643" cy="531272"/>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b="1" dirty="0">
                <a:solidFill>
                  <a:schemeClr val="accent5">
                    <a:lumMod val="75000"/>
                  </a:schemeClr>
                </a:solidFill>
                <a:latin typeface="Verdana" panose="020B0604030504040204" pitchFamily="34" charset="0"/>
                <a:ea typeface="Verdana" panose="020B0604030504040204" pitchFamily="34" charset="0"/>
              </a:rPr>
              <a:t>Saneamiento Rural en Chile: REUSO DE AGUAS TRATADAS</a:t>
            </a:r>
          </a:p>
        </p:txBody>
      </p:sp>
    </p:spTree>
    <p:extLst>
      <p:ext uri="{BB962C8B-B14F-4D97-AF65-F5344CB8AC3E}">
        <p14:creationId xmlns:p14="http://schemas.microsoft.com/office/powerpoint/2010/main" val="620456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6566F-AFD0-084E-7C74-7223DEC7F423}"/>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CB8FA43B-6FC6-FAF6-7482-4A201730F4F8}"/>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7ECBB31C-B977-F1A6-659B-73044D9936B9}"/>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F39AC3DB-D4B3-FB12-63AF-3CD71EC412F5}"/>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B8320604-78BB-C5E7-8517-747C56DDD50A}"/>
              </a:ext>
            </a:extLst>
          </p:cNvPr>
          <p:cNvGrpSpPr/>
          <p:nvPr/>
        </p:nvGrpSpPr>
        <p:grpSpPr>
          <a:xfrm>
            <a:off x="0" y="151705"/>
            <a:ext cx="12192000" cy="6576540"/>
            <a:chOff x="0" y="151705"/>
            <a:chExt cx="12192000" cy="6576540"/>
          </a:xfrm>
        </p:grpSpPr>
        <p:pic>
          <p:nvPicPr>
            <p:cNvPr id="11" name="Imagem 10">
              <a:extLst>
                <a:ext uri="{FF2B5EF4-FFF2-40B4-BE49-F238E27FC236}">
                  <a16:creationId xmlns:a16="http://schemas.microsoft.com/office/drawing/2014/main" id="{86327693-65BB-EDB1-63C6-EEEF4CEA7D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D465A5AD-10B2-D70D-2136-01BE0A982417}"/>
                </a:ext>
              </a:extLst>
            </p:cNvPr>
            <p:cNvGrpSpPr/>
            <p:nvPr/>
          </p:nvGrpSpPr>
          <p:grpSpPr>
            <a:xfrm>
              <a:off x="0" y="151705"/>
              <a:ext cx="12192000" cy="6576540"/>
              <a:chOff x="0" y="151705"/>
              <a:chExt cx="12192000" cy="6576540"/>
            </a:xfrm>
          </p:grpSpPr>
          <p:pic>
            <p:nvPicPr>
              <p:cNvPr id="10" name="Imagem 9">
                <a:extLst>
                  <a:ext uri="{FF2B5EF4-FFF2-40B4-BE49-F238E27FC236}">
                    <a16:creationId xmlns:a16="http://schemas.microsoft.com/office/drawing/2014/main" id="{8E4639CA-07B4-D127-3E7A-B34294B40E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0F88A007-2A28-7A4D-5174-39C5F7F3E181}"/>
                  </a:ext>
                </a:extLst>
              </p:cNvPr>
              <p:cNvGrpSpPr/>
              <p:nvPr/>
            </p:nvGrpSpPr>
            <p:grpSpPr>
              <a:xfrm>
                <a:off x="0" y="151705"/>
                <a:ext cx="12192000" cy="6576540"/>
                <a:chOff x="0" y="151705"/>
                <a:chExt cx="12192000" cy="6576540"/>
              </a:xfrm>
            </p:grpSpPr>
            <p:pic>
              <p:nvPicPr>
                <p:cNvPr id="9" name="Imagem 8">
                  <a:extLst>
                    <a:ext uri="{FF2B5EF4-FFF2-40B4-BE49-F238E27FC236}">
                      <a16:creationId xmlns:a16="http://schemas.microsoft.com/office/drawing/2014/main" id="{874F7B56-2D94-3B75-5F16-D5C36226DC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916C7D43-2E12-2A66-448C-971EC83ADCEE}"/>
                    </a:ext>
                  </a:extLst>
                </p:cNvPr>
                <p:cNvGrpSpPr/>
                <p:nvPr/>
              </p:nvGrpSpPr>
              <p:grpSpPr>
                <a:xfrm>
                  <a:off x="0" y="151705"/>
                  <a:ext cx="12192000" cy="6545592"/>
                  <a:chOff x="0" y="151705"/>
                  <a:chExt cx="12192000" cy="6545592"/>
                </a:xfrm>
              </p:grpSpPr>
              <p:pic>
                <p:nvPicPr>
                  <p:cNvPr id="8" name="Imagem 7">
                    <a:extLst>
                      <a:ext uri="{FF2B5EF4-FFF2-40B4-BE49-F238E27FC236}">
                        <a16:creationId xmlns:a16="http://schemas.microsoft.com/office/drawing/2014/main" id="{15BE8BDF-ED39-F6C9-4A38-D13FF04371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054D1B28-46B3-C489-1BDD-EC392911AA71}"/>
                      </a:ext>
                    </a:extLst>
                  </p:cNvPr>
                  <p:cNvGrpSpPr/>
                  <p:nvPr/>
                </p:nvGrpSpPr>
                <p:grpSpPr>
                  <a:xfrm>
                    <a:off x="0" y="151705"/>
                    <a:ext cx="12192000" cy="1213166"/>
                    <a:chOff x="0" y="151705"/>
                    <a:chExt cx="12192000" cy="1213166"/>
                  </a:xfrm>
                </p:grpSpPr>
                <p:sp>
                  <p:nvSpPr>
                    <p:cNvPr id="21" name="Retângulo 20">
                      <a:extLst>
                        <a:ext uri="{FF2B5EF4-FFF2-40B4-BE49-F238E27FC236}">
                          <a16:creationId xmlns:a16="http://schemas.microsoft.com/office/drawing/2014/main" id="{77DEA055-FAC9-3CDE-1B14-D4F55DBF24E8}"/>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1E59CF96-081E-A941-0DD3-6BFB54BCA7D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62359" y="151705"/>
                      <a:ext cx="2346011"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4" name="Marcador de texto 1">
            <a:extLst>
              <a:ext uri="{FF2B5EF4-FFF2-40B4-BE49-F238E27FC236}">
                <a16:creationId xmlns:a16="http://schemas.microsoft.com/office/drawing/2014/main" id="{11B9AB3D-74CA-34E4-2E52-D67A29FE45C6}"/>
              </a:ext>
            </a:extLst>
          </p:cNvPr>
          <p:cNvSpPr txBox="1">
            <a:spLocks/>
          </p:cNvSpPr>
          <p:nvPr/>
        </p:nvSpPr>
        <p:spPr>
          <a:xfrm>
            <a:off x="197962" y="2071860"/>
            <a:ext cx="11789726" cy="39028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ES" sz="1800" b="1" dirty="0">
                <a:solidFill>
                  <a:schemeClr val="accent5">
                    <a:lumMod val="75000"/>
                  </a:schemeClr>
                </a:solidFill>
                <a:latin typeface="Verdana" panose="020B0604030504040204" pitchFamily="34" charset="0"/>
                <a:ea typeface="Verdana" panose="020B0604030504040204" pitchFamily="34" charset="0"/>
              </a:rPr>
              <a:t>Fortalezas:</a:t>
            </a:r>
          </a:p>
          <a:p>
            <a:pPr algn="just"/>
            <a:endParaRPr lang="es-ES" sz="800" dirty="0">
              <a:solidFill>
                <a:schemeClr val="accent5">
                  <a:lumMod val="75000"/>
                </a:schemeClr>
              </a:solidFill>
              <a:latin typeface="Verdana" panose="020B0604030504040204" pitchFamily="34" charset="0"/>
              <a:ea typeface="Verdana" panose="020B0604030504040204" pitchFamily="34" charset="0"/>
            </a:endParaRP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Modelo de gestión participativo con base comunitaria.</a:t>
            </a: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Ley 20.998 que formaliza y fortalece los SSR.</a:t>
            </a: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Cobertura del 100% en localidades concentradas con agua potable rural.</a:t>
            </a: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Diversidad tecnológica: </a:t>
            </a:r>
            <a:r>
              <a:rPr lang="es-ES" sz="1800" dirty="0" err="1">
                <a:solidFill>
                  <a:schemeClr val="accent5">
                    <a:lumMod val="75000"/>
                  </a:schemeClr>
                </a:solidFill>
                <a:latin typeface="Verdana" panose="020B0604030504040204" pitchFamily="34" charset="0"/>
                <a:ea typeface="Verdana" panose="020B0604030504040204" pitchFamily="34" charset="0"/>
              </a:rPr>
              <a:t>lombrifiltros</a:t>
            </a:r>
            <a:r>
              <a:rPr lang="es-ES" sz="1800" dirty="0">
                <a:solidFill>
                  <a:schemeClr val="accent5">
                    <a:lumMod val="75000"/>
                  </a:schemeClr>
                </a:solidFill>
                <a:latin typeface="Verdana" panose="020B0604030504040204" pitchFamily="34" charset="0"/>
                <a:ea typeface="Verdana" panose="020B0604030504040204" pitchFamily="34" charset="0"/>
              </a:rPr>
              <a:t>, </a:t>
            </a:r>
            <a:r>
              <a:rPr lang="es-ES" sz="1800" dirty="0" err="1">
                <a:solidFill>
                  <a:schemeClr val="accent5">
                    <a:lumMod val="75000"/>
                  </a:schemeClr>
                </a:solidFill>
                <a:latin typeface="Verdana" panose="020B0604030504040204" pitchFamily="34" charset="0"/>
                <a:ea typeface="Verdana" panose="020B0604030504040204" pitchFamily="34" charset="0"/>
              </a:rPr>
              <a:t>biodiscos</a:t>
            </a:r>
            <a:r>
              <a:rPr lang="es-ES" sz="1800" dirty="0">
                <a:solidFill>
                  <a:schemeClr val="accent5">
                    <a:lumMod val="75000"/>
                  </a:schemeClr>
                </a:solidFill>
                <a:latin typeface="Verdana" panose="020B0604030504040204" pitchFamily="34" charset="0"/>
                <a:ea typeface="Verdana" panose="020B0604030504040204" pitchFamily="34" charset="0"/>
              </a:rPr>
              <a:t>, lagunas, entre otros.</a:t>
            </a:r>
          </a:p>
          <a:p>
            <a:pPr algn="just"/>
            <a:r>
              <a:rPr lang="es-CL" sz="1800" b="1" dirty="0">
                <a:solidFill>
                  <a:schemeClr val="accent5">
                    <a:lumMod val="75000"/>
                  </a:schemeClr>
                </a:solidFill>
                <a:latin typeface="Verdana" panose="020B0604030504040204" pitchFamily="34" charset="0"/>
                <a:ea typeface="Verdana" panose="020B0604030504040204" pitchFamily="34" charset="0"/>
              </a:rPr>
              <a:t>Debilidades:</a:t>
            </a: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Solo el 14% de los SSR cuentan con sistemas de recolección y tratamiento de aguas servidas.</a:t>
            </a: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Más del 64% de las plantas de tratamiento presentan deficiencias operativas.</a:t>
            </a: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Infiltración y aguas lluvias en la Zona Sur del país (Región Araucanía 10% para ambos ítems del caudal de aguas servidas) y sobrecarga en sistemas de saneamiento.</a:t>
            </a:r>
            <a:endParaRPr lang="es-CL" sz="1800" dirty="0">
              <a:solidFill>
                <a:schemeClr val="accent5">
                  <a:lumMod val="75000"/>
                </a:schemeClr>
              </a:solidFill>
              <a:latin typeface="Verdana" panose="020B0604030504040204" pitchFamily="34" charset="0"/>
              <a:ea typeface="Verdana" panose="020B0604030504040204" pitchFamily="34" charset="0"/>
            </a:endParaRPr>
          </a:p>
        </p:txBody>
      </p:sp>
      <p:sp>
        <p:nvSpPr>
          <p:cNvPr id="15" name="Marcador de texto 1">
            <a:extLst>
              <a:ext uri="{FF2B5EF4-FFF2-40B4-BE49-F238E27FC236}">
                <a16:creationId xmlns:a16="http://schemas.microsoft.com/office/drawing/2014/main" id="{DB1A83C2-5D6A-0E4D-7DCF-CEAAAA8338CB}"/>
              </a:ext>
            </a:extLst>
          </p:cNvPr>
          <p:cNvSpPr txBox="1">
            <a:spLocks/>
          </p:cNvSpPr>
          <p:nvPr/>
        </p:nvSpPr>
        <p:spPr>
          <a:xfrm>
            <a:off x="197962" y="1399652"/>
            <a:ext cx="11945643" cy="531272"/>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b="1" dirty="0">
                <a:solidFill>
                  <a:schemeClr val="accent5">
                    <a:lumMod val="75000"/>
                  </a:schemeClr>
                </a:solidFill>
                <a:latin typeface="Verdana" panose="020B0604030504040204" pitchFamily="34" charset="0"/>
                <a:ea typeface="Verdana" panose="020B0604030504040204" pitchFamily="34" charset="0"/>
              </a:rPr>
              <a:t>Fortalezas, Debilidades y Desafíos del Saneamiento Rural en Chile</a:t>
            </a:r>
          </a:p>
        </p:txBody>
      </p:sp>
    </p:spTree>
    <p:extLst>
      <p:ext uri="{BB962C8B-B14F-4D97-AF65-F5344CB8AC3E}">
        <p14:creationId xmlns:p14="http://schemas.microsoft.com/office/powerpoint/2010/main" val="10218784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BBA6E-72B1-3B6C-94AE-05CB51869BD8}"/>
            </a:ext>
          </a:extLst>
        </p:cNvPr>
        <p:cNvGrpSpPr/>
        <p:nvPr/>
      </p:nvGrpSpPr>
      <p:grpSpPr>
        <a:xfrm>
          <a:off x="0" y="0"/>
          <a:ext cx="0" cy="0"/>
          <a:chOff x="0" y="0"/>
          <a:chExt cx="0" cy="0"/>
        </a:xfrm>
      </p:grpSpPr>
      <p:sp>
        <p:nvSpPr>
          <p:cNvPr id="20" name="Retângulo 19">
            <a:extLst>
              <a:ext uri="{FF2B5EF4-FFF2-40B4-BE49-F238E27FC236}">
                <a16:creationId xmlns:a16="http://schemas.microsoft.com/office/drawing/2014/main" id="{0EE4F013-F569-97A5-465F-5F1EC5F69343}"/>
              </a:ext>
            </a:extLst>
          </p:cNvPr>
          <p:cNvSpPr/>
          <p:nvPr/>
        </p:nvSpPr>
        <p:spPr>
          <a:xfrm>
            <a:off x="0" y="-90376"/>
            <a:ext cx="12192000" cy="6858000"/>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Rodapé 5">
            <a:extLst>
              <a:ext uri="{FF2B5EF4-FFF2-40B4-BE49-F238E27FC236}">
                <a16:creationId xmlns:a16="http://schemas.microsoft.com/office/drawing/2014/main" id="{065BC73C-DEDC-5E7A-BC35-D6CEB2DBEB3E}"/>
              </a:ext>
            </a:extLst>
          </p:cNvPr>
          <p:cNvSpPr>
            <a:spLocks noGrp="1"/>
          </p:cNvSpPr>
          <p:nvPr>
            <p:ph type="ftr" sz="quarter" idx="11"/>
          </p:nvPr>
        </p:nvSpPr>
        <p:spPr>
          <a:xfrm>
            <a:off x="831850" y="6356350"/>
            <a:ext cx="10521950" cy="365125"/>
          </a:xfrm>
        </p:spPr>
        <p:txBody>
          <a:bodyPr/>
          <a:lstStyle/>
          <a:p>
            <a:pPr algn="just"/>
            <a:r>
              <a:rPr lang="pt-BR" dirty="0"/>
              <a:t>REALIZAÇÃO:                                             APOIADORES: </a:t>
            </a:r>
          </a:p>
        </p:txBody>
      </p:sp>
      <p:pic>
        <p:nvPicPr>
          <p:cNvPr id="7" name="Espaço Reservado para Conteúdo 6">
            <a:extLst>
              <a:ext uri="{FF2B5EF4-FFF2-40B4-BE49-F238E27FC236}">
                <a16:creationId xmlns:a16="http://schemas.microsoft.com/office/drawing/2014/main" id="{4ACF84F1-D4BA-0E62-F2C0-5F4324FB6FB3}"/>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053020" y="6321569"/>
            <a:ext cx="561975" cy="347663"/>
          </a:xfrm>
        </p:spPr>
      </p:pic>
      <p:grpSp>
        <p:nvGrpSpPr>
          <p:cNvPr id="13" name="Agrupar 12">
            <a:extLst>
              <a:ext uri="{FF2B5EF4-FFF2-40B4-BE49-F238E27FC236}">
                <a16:creationId xmlns:a16="http://schemas.microsoft.com/office/drawing/2014/main" id="{117EC073-E2D8-BFBB-C07A-F0B7B61F3361}"/>
              </a:ext>
            </a:extLst>
          </p:cNvPr>
          <p:cNvGrpSpPr/>
          <p:nvPr/>
        </p:nvGrpSpPr>
        <p:grpSpPr>
          <a:xfrm>
            <a:off x="0" y="151705"/>
            <a:ext cx="12192000" cy="6576540"/>
            <a:chOff x="0" y="151705"/>
            <a:chExt cx="12192000" cy="6576540"/>
          </a:xfrm>
        </p:grpSpPr>
        <p:pic>
          <p:nvPicPr>
            <p:cNvPr id="11" name="Imagem 10">
              <a:extLst>
                <a:ext uri="{FF2B5EF4-FFF2-40B4-BE49-F238E27FC236}">
                  <a16:creationId xmlns:a16="http://schemas.microsoft.com/office/drawing/2014/main" id="{625E37E4-82D0-F4B2-B437-7D28A7D485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6144" y="6229001"/>
              <a:ext cx="1067656" cy="478027"/>
            </a:xfrm>
            <a:prstGeom prst="rect">
              <a:avLst/>
            </a:prstGeom>
          </p:spPr>
        </p:pic>
        <p:grpSp>
          <p:nvGrpSpPr>
            <p:cNvPr id="12" name="Agrupar 11">
              <a:extLst>
                <a:ext uri="{FF2B5EF4-FFF2-40B4-BE49-F238E27FC236}">
                  <a16:creationId xmlns:a16="http://schemas.microsoft.com/office/drawing/2014/main" id="{7262BEE7-5254-C6FA-7BAB-1BFA5CCA0F0E}"/>
                </a:ext>
              </a:extLst>
            </p:cNvPr>
            <p:cNvGrpSpPr/>
            <p:nvPr/>
          </p:nvGrpSpPr>
          <p:grpSpPr>
            <a:xfrm>
              <a:off x="0" y="151705"/>
              <a:ext cx="12192000" cy="6576540"/>
              <a:chOff x="0" y="151705"/>
              <a:chExt cx="12192000" cy="6576540"/>
            </a:xfrm>
          </p:grpSpPr>
          <p:pic>
            <p:nvPicPr>
              <p:cNvPr id="10" name="Imagem 9">
                <a:extLst>
                  <a:ext uri="{FF2B5EF4-FFF2-40B4-BE49-F238E27FC236}">
                    <a16:creationId xmlns:a16="http://schemas.microsoft.com/office/drawing/2014/main" id="{2FEBF0CF-0B20-79BD-2BB8-C682B8649C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6685" y="6200321"/>
                <a:ext cx="875951" cy="480563"/>
              </a:xfrm>
              <a:prstGeom prst="rect">
                <a:avLst/>
              </a:prstGeom>
            </p:spPr>
          </p:pic>
          <p:grpSp>
            <p:nvGrpSpPr>
              <p:cNvPr id="5" name="Agrupar 4">
                <a:extLst>
                  <a:ext uri="{FF2B5EF4-FFF2-40B4-BE49-F238E27FC236}">
                    <a16:creationId xmlns:a16="http://schemas.microsoft.com/office/drawing/2014/main" id="{623A58E2-2621-5A3C-2B76-E151E8617B83}"/>
                  </a:ext>
                </a:extLst>
              </p:cNvPr>
              <p:cNvGrpSpPr/>
              <p:nvPr/>
            </p:nvGrpSpPr>
            <p:grpSpPr>
              <a:xfrm>
                <a:off x="0" y="151705"/>
                <a:ext cx="12192000" cy="6576540"/>
                <a:chOff x="0" y="151705"/>
                <a:chExt cx="12192000" cy="6576540"/>
              </a:xfrm>
            </p:grpSpPr>
            <p:pic>
              <p:nvPicPr>
                <p:cNvPr id="9" name="Imagem 8">
                  <a:extLst>
                    <a:ext uri="{FF2B5EF4-FFF2-40B4-BE49-F238E27FC236}">
                      <a16:creationId xmlns:a16="http://schemas.microsoft.com/office/drawing/2014/main" id="{94F99C50-835D-9582-D588-C8651CFBDC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8104" y="6229001"/>
                  <a:ext cx="2045033" cy="499244"/>
                </a:xfrm>
                <a:prstGeom prst="rect">
                  <a:avLst/>
                </a:prstGeom>
              </p:spPr>
            </p:pic>
            <p:grpSp>
              <p:nvGrpSpPr>
                <p:cNvPr id="4" name="Agrupar 3">
                  <a:extLst>
                    <a:ext uri="{FF2B5EF4-FFF2-40B4-BE49-F238E27FC236}">
                      <a16:creationId xmlns:a16="http://schemas.microsoft.com/office/drawing/2014/main" id="{318D5147-B1C9-E550-6E16-95C558DC625E}"/>
                    </a:ext>
                  </a:extLst>
                </p:cNvPr>
                <p:cNvGrpSpPr/>
                <p:nvPr/>
              </p:nvGrpSpPr>
              <p:grpSpPr>
                <a:xfrm>
                  <a:off x="0" y="151705"/>
                  <a:ext cx="12192000" cy="6545592"/>
                  <a:chOff x="0" y="151705"/>
                  <a:chExt cx="12192000" cy="6545592"/>
                </a:xfrm>
              </p:grpSpPr>
              <p:pic>
                <p:nvPicPr>
                  <p:cNvPr id="8" name="Imagem 7">
                    <a:extLst>
                      <a:ext uri="{FF2B5EF4-FFF2-40B4-BE49-F238E27FC236}">
                        <a16:creationId xmlns:a16="http://schemas.microsoft.com/office/drawing/2014/main" id="{B84364E4-EFFD-477F-F6BB-0D3E01CAE00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4624" y="6245679"/>
                    <a:ext cx="2269921" cy="451618"/>
                  </a:xfrm>
                  <a:prstGeom prst="rect">
                    <a:avLst/>
                  </a:prstGeom>
                </p:spPr>
              </p:pic>
              <p:grpSp>
                <p:nvGrpSpPr>
                  <p:cNvPr id="3" name="Agrupar 2">
                    <a:extLst>
                      <a:ext uri="{FF2B5EF4-FFF2-40B4-BE49-F238E27FC236}">
                        <a16:creationId xmlns:a16="http://schemas.microsoft.com/office/drawing/2014/main" id="{BA3741BB-AD92-C561-703A-FA1057FA4E83}"/>
                      </a:ext>
                    </a:extLst>
                  </p:cNvPr>
                  <p:cNvGrpSpPr/>
                  <p:nvPr/>
                </p:nvGrpSpPr>
                <p:grpSpPr>
                  <a:xfrm>
                    <a:off x="0" y="151705"/>
                    <a:ext cx="12192000" cy="1213166"/>
                    <a:chOff x="0" y="151705"/>
                    <a:chExt cx="12192000" cy="1213166"/>
                  </a:xfrm>
                </p:grpSpPr>
                <p:sp>
                  <p:nvSpPr>
                    <p:cNvPr id="21" name="Retângulo 20">
                      <a:extLst>
                        <a:ext uri="{FF2B5EF4-FFF2-40B4-BE49-F238E27FC236}">
                          <a16:creationId xmlns:a16="http://schemas.microsoft.com/office/drawing/2014/main" id="{79BFB92C-C32C-BBF0-C5CA-F96E0526AB65}"/>
                        </a:ext>
                      </a:extLst>
                    </p:cNvPr>
                    <p:cNvSpPr/>
                    <p:nvPr/>
                  </p:nvSpPr>
                  <p:spPr>
                    <a:xfrm>
                      <a:off x="0" y="1098169"/>
                      <a:ext cx="12192000" cy="266702"/>
                    </a:xfrm>
                    <a:prstGeom prst="rect">
                      <a:avLst/>
                    </a:prstGeom>
                    <a:gradFill flip="none" rotWithShape="1">
                      <a:gsLst>
                        <a:gs pos="0">
                          <a:srgbClr val="50B6BA"/>
                        </a:gs>
                        <a:gs pos="50000">
                          <a:srgbClr val="80B8A1"/>
                        </a:gs>
                        <a:gs pos="100000">
                          <a:srgbClr val="CAAB7F"/>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a:extLst>
                        <a:ext uri="{FF2B5EF4-FFF2-40B4-BE49-F238E27FC236}">
                          <a16:creationId xmlns:a16="http://schemas.microsoft.com/office/drawing/2014/main" id="{46B2F786-CD2D-0638-8F38-20EC1A7EC78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62359" y="151705"/>
                      <a:ext cx="2346011" cy="829595"/>
                    </a:xfrm>
                    <a:prstGeom prst="rect">
                      <a:avLst/>
                    </a:prstGeom>
                    <a:noFill/>
                    <a:ln>
                      <a:noFill/>
                    </a:ln>
                  </p:spPr>
                  <p:style>
                    <a:lnRef idx="0">
                      <a:scrgbClr r="0" g="0" b="0"/>
                    </a:lnRef>
                    <a:fillRef idx="0">
                      <a:scrgbClr r="0" g="0" b="0"/>
                    </a:fillRef>
                    <a:effectRef idx="0">
                      <a:scrgbClr r="0" g="0" b="0"/>
                    </a:effectRef>
                    <a:fontRef idx="minor">
                      <a:schemeClr val="accent3"/>
                    </a:fontRef>
                  </p:style>
                </p:pic>
              </p:grpSp>
            </p:grpSp>
          </p:grpSp>
        </p:grpSp>
      </p:grpSp>
      <p:sp>
        <p:nvSpPr>
          <p:cNvPr id="14" name="Marcador de texto 1">
            <a:extLst>
              <a:ext uri="{FF2B5EF4-FFF2-40B4-BE49-F238E27FC236}">
                <a16:creationId xmlns:a16="http://schemas.microsoft.com/office/drawing/2014/main" id="{F50EDF25-0DB2-0464-2613-15C3580E3A13}"/>
              </a:ext>
            </a:extLst>
          </p:cNvPr>
          <p:cNvSpPr txBox="1">
            <a:spLocks/>
          </p:cNvSpPr>
          <p:nvPr/>
        </p:nvSpPr>
        <p:spPr>
          <a:xfrm>
            <a:off x="121762" y="1931985"/>
            <a:ext cx="11789726" cy="39028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ES" sz="1800" b="1" dirty="0">
                <a:solidFill>
                  <a:schemeClr val="accent5">
                    <a:lumMod val="75000"/>
                  </a:schemeClr>
                </a:solidFill>
                <a:latin typeface="Verdana" panose="020B0604030504040204" pitchFamily="34" charset="0"/>
                <a:ea typeface="Verdana" panose="020B0604030504040204" pitchFamily="34" charset="0"/>
              </a:rPr>
              <a:t>Retos medioambientales y Escasez Hídrica:</a:t>
            </a:r>
            <a:endParaRPr lang="es-ES" sz="800" dirty="0">
              <a:solidFill>
                <a:schemeClr val="accent5">
                  <a:lumMod val="75000"/>
                </a:schemeClr>
              </a:solidFill>
              <a:latin typeface="Verdana" panose="020B0604030504040204" pitchFamily="34" charset="0"/>
              <a:ea typeface="Verdana" panose="020B0604030504040204" pitchFamily="34" charset="0"/>
            </a:endParaRP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Infraestructura limitada: solo el 14% de los sistemas cuenta con tratamiento de aguas servidas.</a:t>
            </a: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Falta de coordinación en inversiones: algunas localidades tienen varias plantas que no cubren las necesidades del 80% de la población.</a:t>
            </a: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Flexibilización de normativas para incluir tecnologías adecuadas al sector rural.</a:t>
            </a: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Promoción del reúso de aguas tratadas para mitigar la escasez hídrica.</a:t>
            </a:r>
          </a:p>
          <a:p>
            <a:pPr algn="just"/>
            <a:r>
              <a:rPr lang="es-CL" sz="1800" b="1" dirty="0">
                <a:solidFill>
                  <a:schemeClr val="accent5">
                    <a:lumMod val="75000"/>
                  </a:schemeClr>
                </a:solidFill>
                <a:latin typeface="Verdana" panose="020B0604030504040204" pitchFamily="34" charset="0"/>
                <a:ea typeface="Verdana" panose="020B0604030504040204" pitchFamily="34" charset="0"/>
              </a:rPr>
              <a:t>Desafíos Estratégicos:</a:t>
            </a: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Incrementar el tratamiento basado en naturaleza y energías renovables para reducir costos operativos para las comunidades que gestionan la infraestructura.</a:t>
            </a: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Implementación gradual y flexible de soluciones para áreas rurales específicas: priorizando las concentradas y posteriormente las </a:t>
            </a:r>
            <a:r>
              <a:rPr lang="es-ES" sz="1800" dirty="0" err="1">
                <a:solidFill>
                  <a:schemeClr val="accent5">
                    <a:lumMod val="75000"/>
                  </a:schemeClr>
                </a:solidFill>
                <a:latin typeface="Verdana" panose="020B0604030504040204" pitchFamily="34" charset="0"/>
                <a:ea typeface="Verdana" panose="020B0604030504040204" pitchFamily="34" charset="0"/>
              </a:rPr>
              <a:t>semiconcentradas</a:t>
            </a:r>
            <a:r>
              <a:rPr lang="es-ES" sz="1800" dirty="0">
                <a:solidFill>
                  <a:schemeClr val="accent5">
                    <a:lumMod val="75000"/>
                  </a:schemeClr>
                </a:solidFill>
                <a:latin typeface="Verdana" panose="020B0604030504040204" pitchFamily="34" charset="0"/>
                <a:ea typeface="Verdana" panose="020B0604030504040204" pitchFamily="34" charset="0"/>
              </a:rPr>
              <a:t>.</a:t>
            </a:r>
          </a:p>
          <a:p>
            <a:pPr lvl="1" algn="just">
              <a:buFont typeface="Wingdings" panose="05000000000000000000" pitchFamily="2" charset="2"/>
              <a:buChar char="ü"/>
            </a:pPr>
            <a:r>
              <a:rPr lang="es-ES" sz="1800" dirty="0">
                <a:solidFill>
                  <a:schemeClr val="accent5">
                    <a:lumMod val="75000"/>
                  </a:schemeClr>
                </a:solidFill>
                <a:latin typeface="Verdana" panose="020B0604030504040204" pitchFamily="34" charset="0"/>
                <a:ea typeface="Verdana" panose="020B0604030504040204" pitchFamily="34" charset="0"/>
              </a:rPr>
              <a:t>Potenciar soluciones como </a:t>
            </a:r>
            <a:r>
              <a:rPr lang="es-ES" sz="1800" dirty="0" err="1">
                <a:solidFill>
                  <a:schemeClr val="accent5">
                    <a:lumMod val="75000"/>
                  </a:schemeClr>
                </a:solidFill>
                <a:latin typeface="Verdana" panose="020B0604030504040204" pitchFamily="34" charset="0"/>
                <a:ea typeface="Verdana" panose="020B0604030504040204" pitchFamily="34" charset="0"/>
              </a:rPr>
              <a:t>lombrifiltros</a:t>
            </a:r>
            <a:r>
              <a:rPr lang="es-ES" sz="1800" dirty="0">
                <a:solidFill>
                  <a:schemeClr val="accent5">
                    <a:lumMod val="75000"/>
                  </a:schemeClr>
                </a:solidFill>
                <a:latin typeface="Verdana" panose="020B0604030504040204" pitchFamily="34" charset="0"/>
                <a:ea typeface="Verdana" panose="020B0604030504040204" pitchFamily="34" charset="0"/>
              </a:rPr>
              <a:t> y humedales junto a la economía circular para lograr sostenibilidad a largo plazo.</a:t>
            </a:r>
            <a:endParaRPr lang="es-CL" sz="1800" dirty="0">
              <a:solidFill>
                <a:schemeClr val="accent5">
                  <a:lumMod val="75000"/>
                </a:schemeClr>
              </a:solidFill>
              <a:latin typeface="Verdana" panose="020B0604030504040204" pitchFamily="34" charset="0"/>
              <a:ea typeface="Verdana" panose="020B0604030504040204" pitchFamily="34" charset="0"/>
            </a:endParaRPr>
          </a:p>
        </p:txBody>
      </p:sp>
      <p:sp>
        <p:nvSpPr>
          <p:cNvPr id="15" name="Marcador de texto 1">
            <a:extLst>
              <a:ext uri="{FF2B5EF4-FFF2-40B4-BE49-F238E27FC236}">
                <a16:creationId xmlns:a16="http://schemas.microsoft.com/office/drawing/2014/main" id="{079E0A9D-2DD7-92ED-604C-3F8228D2370A}"/>
              </a:ext>
            </a:extLst>
          </p:cNvPr>
          <p:cNvSpPr txBox="1">
            <a:spLocks/>
          </p:cNvSpPr>
          <p:nvPr/>
        </p:nvSpPr>
        <p:spPr>
          <a:xfrm>
            <a:off x="197962" y="1290042"/>
            <a:ext cx="11945643" cy="531272"/>
          </a:xfrm>
          <a:prstGeom prst="rect">
            <a:avLst/>
          </a:prstGeom>
          <a:solidFill>
            <a:srgbClr val="ECF1EA">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b="1" dirty="0">
                <a:solidFill>
                  <a:schemeClr val="accent5">
                    <a:lumMod val="75000"/>
                  </a:schemeClr>
                </a:solidFill>
                <a:latin typeface="Verdana" panose="020B0604030504040204" pitchFamily="34" charset="0"/>
                <a:ea typeface="Verdana" panose="020B0604030504040204" pitchFamily="34" charset="0"/>
              </a:rPr>
              <a:t>Fortalezas, Debilidades y Desafíos del Saneamiento Rural en Chile</a:t>
            </a:r>
          </a:p>
        </p:txBody>
      </p:sp>
    </p:spTree>
    <p:extLst>
      <p:ext uri="{BB962C8B-B14F-4D97-AF65-F5344CB8AC3E}">
        <p14:creationId xmlns:p14="http://schemas.microsoft.com/office/powerpoint/2010/main" val="20302326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1716</TotalTime>
  <Words>5617</Words>
  <Application>Microsoft Office PowerPoint</Application>
  <PresentationFormat>Panorámica</PresentationFormat>
  <Paragraphs>414</Paragraphs>
  <Slides>36</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36</vt:i4>
      </vt:variant>
    </vt:vector>
  </HeadingPairs>
  <TitlesOfParts>
    <vt:vector size="43" baseType="lpstr">
      <vt:lpstr>Arial</vt:lpstr>
      <vt:lpstr>Calibri</vt:lpstr>
      <vt:lpstr>Calibri Light</vt:lpstr>
      <vt:lpstr>Teko</vt:lpstr>
      <vt:lpstr>Verdana</vt:lpstr>
      <vt:lpstr>Wingdings</vt:lpstr>
      <vt:lpstr>Tema do Office</vt:lpstr>
      <vt:lpstr>Presentación de PowerPoint</vt:lpstr>
      <vt:lpstr>Presentación de PowerPoint</vt:lpstr>
      <vt:lpstr>Presentación de PowerPoint</vt:lpstr>
      <vt:lpstr>Presentación de PowerPoint</vt:lpstr>
      <vt:lpstr>Presentación de PowerPoint</vt:lpstr>
      <vt:lpstr>Historia y Marco Legal del Servicio Sanitario Rural</vt:lpstr>
      <vt:lpstr>Historia y Marco Legal del Servicio Sanitario Rural</vt:lpstr>
      <vt:lpstr>Historia y Marco Legal del Servicio Sanitario Rural</vt:lpstr>
      <vt:lpstr>Historia y Marco Legal del Servicio Sanitario Rural</vt:lpstr>
      <vt:lpstr>Presentación de PowerPoint</vt:lpstr>
      <vt:lpstr>Presentación de PowerPoint</vt:lpstr>
      <vt:lpstr>Presentación de PowerPoint</vt:lpstr>
      <vt:lpstr>Presentación de PowerPoint</vt:lpstr>
      <vt:lpstr>Presentación de PowerPoint</vt:lpstr>
      <vt:lpstr>Modelo de Gestión SSR Chileno</vt:lpstr>
      <vt:lpstr>Presentación de PowerPoint</vt:lpstr>
      <vt:lpstr>Presentación de PowerPoint</vt:lpstr>
      <vt:lpstr>Presentación de PowerPoint</vt:lpstr>
      <vt:lpstr>Presentación de PowerPoint</vt:lpstr>
      <vt:lpstr>Acciones para la implementación de la Ley 20.998: Financiamiento y seguimiento del Estado</vt:lpstr>
      <vt:lpstr>Presentación de PowerPoint</vt:lpstr>
      <vt:lpstr>Situación Actual del Saneamiento Rural en Chile: Cobertura</vt:lpstr>
      <vt:lpstr>Situación Actual del Saneamiento Rural en Chile: Cobertura</vt:lpstr>
      <vt:lpstr>Situación Actual del Saneamiento Rural en Chile: Cobertura</vt:lpstr>
      <vt:lpstr>Saneamiento Rural en Chile: Infraestructura y tecnología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Havane Melo</dc:creator>
  <cp:lastModifiedBy>claudia romero</cp:lastModifiedBy>
  <cp:revision>145</cp:revision>
  <dcterms:created xsi:type="dcterms:W3CDTF">2024-10-07T13:21:59Z</dcterms:created>
  <dcterms:modified xsi:type="dcterms:W3CDTF">2024-11-21T11:06:13Z</dcterms:modified>
</cp:coreProperties>
</file>