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9"/>
  </p:notesMasterIdLst>
  <p:sldIdLst>
    <p:sldId id="257" r:id="rId2"/>
    <p:sldId id="260" r:id="rId3"/>
    <p:sldId id="261" r:id="rId4"/>
    <p:sldId id="262" r:id="rId5"/>
    <p:sldId id="263" r:id="rId6"/>
    <p:sldId id="258" r:id="rId7"/>
    <p:sldId id="277" r:id="rId8"/>
    <p:sldId id="259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267" r:id="rId38"/>
    <p:sldId id="264" r:id="rId39"/>
    <p:sldId id="270" r:id="rId40"/>
    <p:sldId id="312" r:id="rId41"/>
    <p:sldId id="313" r:id="rId42"/>
    <p:sldId id="306" r:id="rId43"/>
    <p:sldId id="311" r:id="rId44"/>
    <p:sldId id="309" r:id="rId45"/>
    <p:sldId id="307" r:id="rId46"/>
    <p:sldId id="310" r:id="rId47"/>
    <p:sldId id="276" r:id="rId48"/>
  </p:sldIdLst>
  <p:sldSz cx="18288000" cy="10287000"/>
  <p:notesSz cx="6858000" cy="9144000"/>
  <p:embeddedFontLst>
    <p:embeddedFont>
      <p:font typeface="Agency FB" panose="020B0503020202020204" pitchFamily="34" charset="0"/>
      <p:regular r:id="rId50"/>
      <p:bold r:id="rId51"/>
    </p:embeddedFont>
    <p:embeddedFont>
      <p:font typeface="Bree Serif" panose="020B0604020202020204" charset="0"/>
      <p:regular r:id="rId52"/>
    </p:embeddedFont>
    <p:embeddedFont>
      <p:font typeface="Charm Bold" panose="020B0604020202020204" charset="-34"/>
      <p:regular r:id="rId53"/>
    </p:embeddedFont>
    <p:embeddedFont>
      <p:font typeface="Open Sans" panose="020B0606030504020204" pitchFamily="34" charset="0"/>
      <p:regular r:id="rId54"/>
      <p:bold r:id="rId55"/>
      <p:italic r:id="rId56"/>
      <p:boldItalic r:id="rId57"/>
    </p:embeddedFont>
    <p:embeddedFont>
      <p:font typeface="Open Sans 1" panose="020B0604020202020204" charset="0"/>
      <p:regular r:id="rId58"/>
    </p:embeddedFont>
    <p:embeddedFont>
      <p:font typeface="Open Sans 1 Bold" panose="020B0604020202020204" charset="0"/>
      <p:regular r:id="rId59"/>
    </p:embeddedFont>
    <p:embeddedFont>
      <p:font typeface="Open Sans 2 Bold" panose="020B0604020202020204" charset="0"/>
      <p:regular r:id="rId60"/>
    </p:embeddedFont>
    <p:embeddedFont>
      <p:font typeface="Poppins Bold" panose="020B0604020202020204" charset="0"/>
      <p:regular r:id="rId61"/>
      <p:bold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22" autoAdjust="0"/>
  </p:normalViewPr>
  <p:slideViewPr>
    <p:cSldViewPr>
      <p:cViewPr varScale="1">
        <p:scale>
          <a:sx n="42" d="100"/>
          <a:sy n="42" d="100"/>
        </p:scale>
        <p:origin x="85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A378D0-CFBE-4C1E-AA46-ECDD78C2164C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D8DB507B-6E22-403D-B489-218BECB9504C}">
      <dgm:prSet phldrT="[Texto]"/>
      <dgm:spPr/>
      <dgm:t>
        <a:bodyPr/>
        <a:lstStyle/>
        <a:p>
          <a:r>
            <a:rPr lang="pt-BR" dirty="0"/>
            <a:t>Formação do Comitê Executivo</a:t>
          </a:r>
        </a:p>
      </dgm:t>
    </dgm:pt>
    <dgm:pt modelId="{8EE1E1C2-36B3-4525-9778-D16AB0403112}" type="parTrans" cxnId="{A12884D2-CBA8-4028-9D1C-F02BC23341B6}">
      <dgm:prSet/>
      <dgm:spPr/>
      <dgm:t>
        <a:bodyPr/>
        <a:lstStyle/>
        <a:p>
          <a:endParaRPr lang="pt-BR"/>
        </a:p>
      </dgm:t>
    </dgm:pt>
    <dgm:pt modelId="{8940A272-2DF4-436C-BC9B-4064B999FCFD}" type="sibTrans" cxnId="{A12884D2-CBA8-4028-9D1C-F02BC23341B6}">
      <dgm:prSet/>
      <dgm:spPr/>
      <dgm:t>
        <a:bodyPr/>
        <a:lstStyle/>
        <a:p>
          <a:endParaRPr lang="pt-BR"/>
        </a:p>
      </dgm:t>
    </dgm:pt>
    <dgm:pt modelId="{39AB9D6E-8290-458F-A33C-2E3BA2AEA803}">
      <dgm:prSet phldrT="[Texto]"/>
      <dgm:spPr/>
      <dgm:t>
        <a:bodyPr/>
        <a:lstStyle/>
        <a:p>
          <a:r>
            <a:rPr lang="pt-BR" dirty="0"/>
            <a:t>Publicação da Portaria</a:t>
          </a:r>
        </a:p>
      </dgm:t>
    </dgm:pt>
    <dgm:pt modelId="{E9F0A171-696F-485D-B506-4373A929A53C}" type="parTrans" cxnId="{1148876B-7B82-401E-A712-EF96EFF07635}">
      <dgm:prSet/>
      <dgm:spPr/>
      <dgm:t>
        <a:bodyPr/>
        <a:lstStyle/>
        <a:p>
          <a:endParaRPr lang="pt-BR"/>
        </a:p>
      </dgm:t>
    </dgm:pt>
    <dgm:pt modelId="{CD9173BF-4475-4E5C-813D-29FBF6653209}" type="sibTrans" cxnId="{1148876B-7B82-401E-A712-EF96EFF07635}">
      <dgm:prSet/>
      <dgm:spPr/>
      <dgm:t>
        <a:bodyPr/>
        <a:lstStyle/>
        <a:p>
          <a:endParaRPr lang="pt-BR"/>
        </a:p>
      </dgm:t>
    </dgm:pt>
    <dgm:pt modelId="{0B9A29EE-BB9C-4257-9B7A-9683EB030884}">
      <dgm:prSet phldrT="[Texto]"/>
      <dgm:spPr/>
      <dgm:t>
        <a:bodyPr/>
        <a:lstStyle/>
        <a:p>
          <a:r>
            <a:rPr lang="pt-BR" dirty="0"/>
            <a:t>Formação do Comitê de Coordenação</a:t>
          </a:r>
        </a:p>
      </dgm:t>
    </dgm:pt>
    <dgm:pt modelId="{3A978842-93BA-42F3-912C-39494EBCAA08}" type="parTrans" cxnId="{B633B009-D042-4722-9AFA-3C19F0F898DC}">
      <dgm:prSet/>
      <dgm:spPr/>
      <dgm:t>
        <a:bodyPr/>
        <a:lstStyle/>
        <a:p>
          <a:endParaRPr lang="pt-BR"/>
        </a:p>
      </dgm:t>
    </dgm:pt>
    <dgm:pt modelId="{0E58F94C-280F-42F0-89D4-9992F2C606CF}" type="sibTrans" cxnId="{B633B009-D042-4722-9AFA-3C19F0F898DC}">
      <dgm:prSet/>
      <dgm:spPr/>
      <dgm:t>
        <a:bodyPr/>
        <a:lstStyle/>
        <a:p>
          <a:endParaRPr lang="pt-BR"/>
        </a:p>
      </dgm:t>
    </dgm:pt>
    <dgm:pt modelId="{6E97DF44-CC41-462C-8279-FA8309D4EC96}">
      <dgm:prSet phldrT="[Texto]"/>
      <dgm:spPr/>
      <dgm:t>
        <a:bodyPr/>
        <a:lstStyle/>
        <a:p>
          <a:r>
            <a:rPr lang="pt-BR" dirty="0"/>
            <a:t>Publicação do decreto</a:t>
          </a:r>
        </a:p>
      </dgm:t>
    </dgm:pt>
    <dgm:pt modelId="{254606ED-C15C-4C32-8380-A8303B0C7297}" type="parTrans" cxnId="{E463E8A4-50FF-4C0C-8DEB-CB3655EB923D}">
      <dgm:prSet/>
      <dgm:spPr/>
      <dgm:t>
        <a:bodyPr/>
        <a:lstStyle/>
        <a:p>
          <a:endParaRPr lang="pt-BR"/>
        </a:p>
      </dgm:t>
    </dgm:pt>
    <dgm:pt modelId="{0EA795C2-3C57-42DA-A9C3-82BA5670A058}" type="sibTrans" cxnId="{E463E8A4-50FF-4C0C-8DEB-CB3655EB923D}">
      <dgm:prSet/>
      <dgm:spPr/>
      <dgm:t>
        <a:bodyPr/>
        <a:lstStyle/>
        <a:p>
          <a:endParaRPr lang="pt-BR"/>
        </a:p>
      </dgm:t>
    </dgm:pt>
    <dgm:pt modelId="{832CF095-A0D9-42D9-B22E-5CCB3C136898}">
      <dgm:prSet phldrT="[Texto]"/>
      <dgm:spPr/>
      <dgm:t>
        <a:bodyPr/>
        <a:lstStyle/>
        <a:p>
          <a:r>
            <a:rPr lang="pt-BR" dirty="0"/>
            <a:t>Envio da minuta do produto para </a:t>
          </a:r>
          <a:r>
            <a:rPr lang="pt-BR"/>
            <a:t>o comitê executivo </a:t>
          </a:r>
          <a:endParaRPr lang="pt-BR" dirty="0"/>
        </a:p>
      </dgm:t>
    </dgm:pt>
    <dgm:pt modelId="{E2D17A2D-50CE-4E2A-A0DD-15738F3BE6F9}" type="parTrans" cxnId="{A874A173-E4C7-40EF-A327-8AC375B665A8}">
      <dgm:prSet/>
      <dgm:spPr/>
      <dgm:t>
        <a:bodyPr/>
        <a:lstStyle/>
        <a:p>
          <a:endParaRPr lang="pt-BR"/>
        </a:p>
      </dgm:t>
    </dgm:pt>
    <dgm:pt modelId="{C36BA14A-7B2C-40DB-892E-7F34284A673A}" type="sibTrans" cxnId="{A874A173-E4C7-40EF-A327-8AC375B665A8}">
      <dgm:prSet/>
      <dgm:spPr/>
      <dgm:t>
        <a:bodyPr/>
        <a:lstStyle/>
        <a:p>
          <a:endParaRPr lang="pt-BR"/>
        </a:p>
      </dgm:t>
    </dgm:pt>
    <dgm:pt modelId="{42C5E590-3F41-4F71-A0DA-A3AE284DCA17}">
      <dgm:prSet phldrT="[Texto]"/>
      <dgm:spPr/>
      <dgm:t>
        <a:bodyPr/>
        <a:lstStyle/>
        <a:p>
          <a:r>
            <a:rPr lang="pt-BR" dirty="0"/>
            <a:t>Envio da minuta do produto para o Comitê de Coordenação</a:t>
          </a:r>
        </a:p>
      </dgm:t>
    </dgm:pt>
    <dgm:pt modelId="{6DC90836-AC25-4469-9D30-36C7B9D0A9B4}" type="parTrans" cxnId="{1B2F35E8-A615-48CB-AD11-A168151818F0}">
      <dgm:prSet/>
      <dgm:spPr/>
      <dgm:t>
        <a:bodyPr/>
        <a:lstStyle/>
        <a:p>
          <a:endParaRPr lang="pt-BR"/>
        </a:p>
      </dgm:t>
    </dgm:pt>
    <dgm:pt modelId="{19606326-49CC-4B61-8243-1A968C287D44}" type="sibTrans" cxnId="{1B2F35E8-A615-48CB-AD11-A168151818F0}">
      <dgm:prSet/>
      <dgm:spPr/>
      <dgm:t>
        <a:bodyPr/>
        <a:lstStyle/>
        <a:p>
          <a:endParaRPr lang="pt-BR"/>
        </a:p>
      </dgm:t>
    </dgm:pt>
    <dgm:pt modelId="{719D063C-D3FC-4764-8017-C02081921211}">
      <dgm:prSet/>
      <dgm:spPr/>
      <dgm:t>
        <a:bodyPr/>
        <a:lstStyle/>
        <a:p>
          <a:r>
            <a:rPr lang="pt-BR" dirty="0"/>
            <a:t>Parecer do Comitê de Coordenação</a:t>
          </a:r>
        </a:p>
      </dgm:t>
    </dgm:pt>
    <dgm:pt modelId="{BF496B6D-D25A-42B9-86D3-45C15F3CF465}" type="parTrans" cxnId="{F6A53CBB-D7D4-424D-B03B-ED848B7D4B73}">
      <dgm:prSet/>
      <dgm:spPr/>
      <dgm:t>
        <a:bodyPr/>
        <a:lstStyle/>
        <a:p>
          <a:endParaRPr lang="pt-BR"/>
        </a:p>
      </dgm:t>
    </dgm:pt>
    <dgm:pt modelId="{2AC88718-E14D-4E95-B02A-02E122B27FD4}" type="sibTrans" cxnId="{F6A53CBB-D7D4-424D-B03B-ED848B7D4B73}">
      <dgm:prSet/>
      <dgm:spPr/>
      <dgm:t>
        <a:bodyPr/>
        <a:lstStyle/>
        <a:p>
          <a:endParaRPr lang="pt-BR"/>
        </a:p>
      </dgm:t>
    </dgm:pt>
    <dgm:pt modelId="{516C5825-C0ED-4EA9-AAE2-3A90B3389B64}" type="pres">
      <dgm:prSet presAssocID="{13A378D0-CFBE-4C1E-AA46-ECDD78C2164C}" presName="diagram" presStyleCnt="0">
        <dgm:presLayoutVars>
          <dgm:dir/>
          <dgm:resizeHandles val="exact"/>
        </dgm:presLayoutVars>
      </dgm:prSet>
      <dgm:spPr/>
    </dgm:pt>
    <dgm:pt modelId="{FE710897-5E99-4829-ABE9-98F0456D5B0B}" type="pres">
      <dgm:prSet presAssocID="{D8DB507B-6E22-403D-B489-218BECB9504C}" presName="node" presStyleLbl="node1" presStyleIdx="0" presStyleCnt="7">
        <dgm:presLayoutVars>
          <dgm:bulletEnabled val="1"/>
        </dgm:presLayoutVars>
      </dgm:prSet>
      <dgm:spPr/>
    </dgm:pt>
    <dgm:pt modelId="{1075A12A-C135-483A-982D-B44A775F6A7F}" type="pres">
      <dgm:prSet presAssocID="{8940A272-2DF4-436C-BC9B-4064B999FCFD}" presName="sibTrans" presStyleLbl="sibTrans2D1" presStyleIdx="0" presStyleCnt="6"/>
      <dgm:spPr/>
    </dgm:pt>
    <dgm:pt modelId="{2264162C-F832-41D3-A574-0758816BA6AD}" type="pres">
      <dgm:prSet presAssocID="{8940A272-2DF4-436C-BC9B-4064B999FCFD}" presName="connectorText" presStyleLbl="sibTrans2D1" presStyleIdx="0" presStyleCnt="6"/>
      <dgm:spPr/>
    </dgm:pt>
    <dgm:pt modelId="{A54E2550-5D97-48B2-A0FA-AC88868F977D}" type="pres">
      <dgm:prSet presAssocID="{39AB9D6E-8290-458F-A33C-2E3BA2AEA803}" presName="node" presStyleLbl="node1" presStyleIdx="1" presStyleCnt="7">
        <dgm:presLayoutVars>
          <dgm:bulletEnabled val="1"/>
        </dgm:presLayoutVars>
      </dgm:prSet>
      <dgm:spPr/>
    </dgm:pt>
    <dgm:pt modelId="{36B26C69-F555-4499-8F5A-9A2EE1C55520}" type="pres">
      <dgm:prSet presAssocID="{CD9173BF-4475-4E5C-813D-29FBF6653209}" presName="sibTrans" presStyleLbl="sibTrans2D1" presStyleIdx="1" presStyleCnt="6"/>
      <dgm:spPr/>
    </dgm:pt>
    <dgm:pt modelId="{0EF1CF76-CFFF-45DF-BC23-11BBBBF97916}" type="pres">
      <dgm:prSet presAssocID="{CD9173BF-4475-4E5C-813D-29FBF6653209}" presName="connectorText" presStyleLbl="sibTrans2D1" presStyleIdx="1" presStyleCnt="6"/>
      <dgm:spPr/>
    </dgm:pt>
    <dgm:pt modelId="{1F538AFB-A129-4229-91E2-81BCBA9992D8}" type="pres">
      <dgm:prSet presAssocID="{0B9A29EE-BB9C-4257-9B7A-9683EB030884}" presName="node" presStyleLbl="node1" presStyleIdx="2" presStyleCnt="7">
        <dgm:presLayoutVars>
          <dgm:bulletEnabled val="1"/>
        </dgm:presLayoutVars>
      </dgm:prSet>
      <dgm:spPr/>
    </dgm:pt>
    <dgm:pt modelId="{5BE84DF3-EBBC-43AF-8E18-BAE231041AD1}" type="pres">
      <dgm:prSet presAssocID="{0E58F94C-280F-42F0-89D4-9992F2C606CF}" presName="sibTrans" presStyleLbl="sibTrans2D1" presStyleIdx="2" presStyleCnt="6"/>
      <dgm:spPr/>
    </dgm:pt>
    <dgm:pt modelId="{BF89926A-21CE-4D84-B5D1-C46B6E6F4E0E}" type="pres">
      <dgm:prSet presAssocID="{0E58F94C-280F-42F0-89D4-9992F2C606CF}" presName="connectorText" presStyleLbl="sibTrans2D1" presStyleIdx="2" presStyleCnt="6"/>
      <dgm:spPr/>
    </dgm:pt>
    <dgm:pt modelId="{323CC55A-EF59-4A8A-BDD1-10C3E8AF13EB}" type="pres">
      <dgm:prSet presAssocID="{6E97DF44-CC41-462C-8279-FA8309D4EC96}" presName="node" presStyleLbl="node1" presStyleIdx="3" presStyleCnt="7">
        <dgm:presLayoutVars>
          <dgm:bulletEnabled val="1"/>
        </dgm:presLayoutVars>
      </dgm:prSet>
      <dgm:spPr/>
    </dgm:pt>
    <dgm:pt modelId="{2642BC75-9CD9-4CD4-90F9-94B866C7A759}" type="pres">
      <dgm:prSet presAssocID="{0EA795C2-3C57-42DA-A9C3-82BA5670A058}" presName="sibTrans" presStyleLbl="sibTrans2D1" presStyleIdx="3" presStyleCnt="6"/>
      <dgm:spPr/>
    </dgm:pt>
    <dgm:pt modelId="{4A65756B-044E-445B-9630-174BA465C575}" type="pres">
      <dgm:prSet presAssocID="{0EA795C2-3C57-42DA-A9C3-82BA5670A058}" presName="connectorText" presStyleLbl="sibTrans2D1" presStyleIdx="3" presStyleCnt="6"/>
      <dgm:spPr/>
    </dgm:pt>
    <dgm:pt modelId="{B1F2228A-BE48-448A-B11F-EE9C9A8D2FC0}" type="pres">
      <dgm:prSet presAssocID="{832CF095-A0D9-42D9-B22E-5CCB3C136898}" presName="node" presStyleLbl="node1" presStyleIdx="4" presStyleCnt="7">
        <dgm:presLayoutVars>
          <dgm:bulletEnabled val="1"/>
        </dgm:presLayoutVars>
      </dgm:prSet>
      <dgm:spPr/>
    </dgm:pt>
    <dgm:pt modelId="{C00C3E72-C133-44BC-949C-FE3B8F570474}" type="pres">
      <dgm:prSet presAssocID="{C36BA14A-7B2C-40DB-892E-7F34284A673A}" presName="sibTrans" presStyleLbl="sibTrans2D1" presStyleIdx="4" presStyleCnt="6"/>
      <dgm:spPr/>
    </dgm:pt>
    <dgm:pt modelId="{2C0ACEAE-A705-478B-A048-6AABDF5B07B9}" type="pres">
      <dgm:prSet presAssocID="{C36BA14A-7B2C-40DB-892E-7F34284A673A}" presName="connectorText" presStyleLbl="sibTrans2D1" presStyleIdx="4" presStyleCnt="6"/>
      <dgm:spPr/>
    </dgm:pt>
    <dgm:pt modelId="{74341711-4CFA-4996-B118-D160EC57F19D}" type="pres">
      <dgm:prSet presAssocID="{42C5E590-3F41-4F71-A0DA-A3AE284DCA17}" presName="node" presStyleLbl="node1" presStyleIdx="5" presStyleCnt="7">
        <dgm:presLayoutVars>
          <dgm:bulletEnabled val="1"/>
        </dgm:presLayoutVars>
      </dgm:prSet>
      <dgm:spPr/>
    </dgm:pt>
    <dgm:pt modelId="{46B919AA-5873-40F0-8DE7-03649B87C206}" type="pres">
      <dgm:prSet presAssocID="{19606326-49CC-4B61-8243-1A968C287D44}" presName="sibTrans" presStyleLbl="sibTrans2D1" presStyleIdx="5" presStyleCnt="6"/>
      <dgm:spPr/>
    </dgm:pt>
    <dgm:pt modelId="{426B4FB3-A1DC-48A2-9199-E8255790CA04}" type="pres">
      <dgm:prSet presAssocID="{19606326-49CC-4B61-8243-1A968C287D44}" presName="connectorText" presStyleLbl="sibTrans2D1" presStyleIdx="5" presStyleCnt="6"/>
      <dgm:spPr/>
    </dgm:pt>
    <dgm:pt modelId="{80934616-76FA-4BC2-9872-9B0951414F88}" type="pres">
      <dgm:prSet presAssocID="{719D063C-D3FC-4764-8017-C02081921211}" presName="node" presStyleLbl="node1" presStyleIdx="6" presStyleCnt="7">
        <dgm:presLayoutVars>
          <dgm:bulletEnabled val="1"/>
        </dgm:presLayoutVars>
      </dgm:prSet>
      <dgm:spPr/>
    </dgm:pt>
  </dgm:ptLst>
  <dgm:cxnLst>
    <dgm:cxn modelId="{B633B009-D042-4722-9AFA-3C19F0F898DC}" srcId="{13A378D0-CFBE-4C1E-AA46-ECDD78C2164C}" destId="{0B9A29EE-BB9C-4257-9B7A-9683EB030884}" srcOrd="2" destOrd="0" parTransId="{3A978842-93BA-42F3-912C-39494EBCAA08}" sibTransId="{0E58F94C-280F-42F0-89D4-9992F2C606CF}"/>
    <dgm:cxn modelId="{9403200B-039D-4608-8286-DFE494C2E3DA}" type="presOf" srcId="{C36BA14A-7B2C-40DB-892E-7F34284A673A}" destId="{2C0ACEAE-A705-478B-A048-6AABDF5B07B9}" srcOrd="1" destOrd="0" presId="urn:microsoft.com/office/officeart/2005/8/layout/process5"/>
    <dgm:cxn modelId="{71737017-D263-4725-B448-0AA0F3F30BF4}" type="presOf" srcId="{CD9173BF-4475-4E5C-813D-29FBF6653209}" destId="{36B26C69-F555-4499-8F5A-9A2EE1C55520}" srcOrd="0" destOrd="0" presId="urn:microsoft.com/office/officeart/2005/8/layout/process5"/>
    <dgm:cxn modelId="{F575C920-F4BD-47B4-8E7F-B9470A330A6A}" type="presOf" srcId="{719D063C-D3FC-4764-8017-C02081921211}" destId="{80934616-76FA-4BC2-9872-9B0951414F88}" srcOrd="0" destOrd="0" presId="urn:microsoft.com/office/officeart/2005/8/layout/process5"/>
    <dgm:cxn modelId="{9662FA25-4103-43E0-A0A9-D6B2F3B5B74F}" type="presOf" srcId="{C36BA14A-7B2C-40DB-892E-7F34284A673A}" destId="{C00C3E72-C133-44BC-949C-FE3B8F570474}" srcOrd="0" destOrd="0" presId="urn:microsoft.com/office/officeart/2005/8/layout/process5"/>
    <dgm:cxn modelId="{EFCE3041-393E-4BE0-AE90-D4AE576F82D4}" type="presOf" srcId="{832CF095-A0D9-42D9-B22E-5CCB3C136898}" destId="{B1F2228A-BE48-448A-B11F-EE9C9A8D2FC0}" srcOrd="0" destOrd="0" presId="urn:microsoft.com/office/officeart/2005/8/layout/process5"/>
    <dgm:cxn modelId="{06633167-E310-4710-9E64-729DB92552C5}" type="presOf" srcId="{6E97DF44-CC41-462C-8279-FA8309D4EC96}" destId="{323CC55A-EF59-4A8A-BDD1-10C3E8AF13EB}" srcOrd="0" destOrd="0" presId="urn:microsoft.com/office/officeart/2005/8/layout/process5"/>
    <dgm:cxn modelId="{1148876B-7B82-401E-A712-EF96EFF07635}" srcId="{13A378D0-CFBE-4C1E-AA46-ECDD78C2164C}" destId="{39AB9D6E-8290-458F-A33C-2E3BA2AEA803}" srcOrd="1" destOrd="0" parTransId="{E9F0A171-696F-485D-B506-4373A929A53C}" sibTransId="{CD9173BF-4475-4E5C-813D-29FBF6653209}"/>
    <dgm:cxn modelId="{4F7DBC6C-52A7-4F6D-9F08-AAEBFB55443C}" type="presOf" srcId="{13A378D0-CFBE-4C1E-AA46-ECDD78C2164C}" destId="{516C5825-C0ED-4EA9-AAE2-3A90B3389B64}" srcOrd="0" destOrd="0" presId="urn:microsoft.com/office/officeart/2005/8/layout/process5"/>
    <dgm:cxn modelId="{78F7C36E-5B8C-46D4-B19D-B7ED7D73077A}" type="presOf" srcId="{42C5E590-3F41-4F71-A0DA-A3AE284DCA17}" destId="{74341711-4CFA-4996-B118-D160EC57F19D}" srcOrd="0" destOrd="0" presId="urn:microsoft.com/office/officeart/2005/8/layout/process5"/>
    <dgm:cxn modelId="{A874A173-E4C7-40EF-A327-8AC375B665A8}" srcId="{13A378D0-CFBE-4C1E-AA46-ECDD78C2164C}" destId="{832CF095-A0D9-42D9-B22E-5CCB3C136898}" srcOrd="4" destOrd="0" parTransId="{E2D17A2D-50CE-4E2A-A0DD-15738F3BE6F9}" sibTransId="{C36BA14A-7B2C-40DB-892E-7F34284A673A}"/>
    <dgm:cxn modelId="{A7FB1F58-1C89-438D-A2D0-27D98A10CA32}" type="presOf" srcId="{39AB9D6E-8290-458F-A33C-2E3BA2AEA803}" destId="{A54E2550-5D97-48B2-A0FA-AC88868F977D}" srcOrd="0" destOrd="0" presId="urn:microsoft.com/office/officeart/2005/8/layout/process5"/>
    <dgm:cxn modelId="{E830E183-48E8-4691-9121-2C4FBC5CD7DB}" type="presOf" srcId="{8940A272-2DF4-436C-BC9B-4064B999FCFD}" destId="{2264162C-F832-41D3-A574-0758816BA6AD}" srcOrd="1" destOrd="0" presId="urn:microsoft.com/office/officeart/2005/8/layout/process5"/>
    <dgm:cxn modelId="{27FE0886-6578-436A-B965-F867E5B111F1}" type="presOf" srcId="{0E58F94C-280F-42F0-89D4-9992F2C606CF}" destId="{5BE84DF3-EBBC-43AF-8E18-BAE231041AD1}" srcOrd="0" destOrd="0" presId="urn:microsoft.com/office/officeart/2005/8/layout/process5"/>
    <dgm:cxn modelId="{59649492-DE34-464C-8212-B548C1952651}" type="presOf" srcId="{D8DB507B-6E22-403D-B489-218BECB9504C}" destId="{FE710897-5E99-4829-ABE9-98F0456D5B0B}" srcOrd="0" destOrd="0" presId="urn:microsoft.com/office/officeart/2005/8/layout/process5"/>
    <dgm:cxn modelId="{03F6CFA4-AEBE-46D9-8E07-C311D04367C3}" type="presOf" srcId="{0EA795C2-3C57-42DA-A9C3-82BA5670A058}" destId="{2642BC75-9CD9-4CD4-90F9-94B866C7A759}" srcOrd="0" destOrd="0" presId="urn:microsoft.com/office/officeart/2005/8/layout/process5"/>
    <dgm:cxn modelId="{E463E8A4-50FF-4C0C-8DEB-CB3655EB923D}" srcId="{13A378D0-CFBE-4C1E-AA46-ECDD78C2164C}" destId="{6E97DF44-CC41-462C-8279-FA8309D4EC96}" srcOrd="3" destOrd="0" parTransId="{254606ED-C15C-4C32-8380-A8303B0C7297}" sibTransId="{0EA795C2-3C57-42DA-A9C3-82BA5670A058}"/>
    <dgm:cxn modelId="{7FCFEEB6-0387-4964-9C97-77D05F2BC1B6}" type="presOf" srcId="{19606326-49CC-4B61-8243-1A968C287D44}" destId="{46B919AA-5873-40F0-8DE7-03649B87C206}" srcOrd="0" destOrd="0" presId="urn:microsoft.com/office/officeart/2005/8/layout/process5"/>
    <dgm:cxn modelId="{59AEF0BA-B9B9-4EC4-B05C-9DE27517D909}" type="presOf" srcId="{0EA795C2-3C57-42DA-A9C3-82BA5670A058}" destId="{4A65756B-044E-445B-9630-174BA465C575}" srcOrd="1" destOrd="0" presId="urn:microsoft.com/office/officeart/2005/8/layout/process5"/>
    <dgm:cxn modelId="{F6A53CBB-D7D4-424D-B03B-ED848B7D4B73}" srcId="{13A378D0-CFBE-4C1E-AA46-ECDD78C2164C}" destId="{719D063C-D3FC-4764-8017-C02081921211}" srcOrd="6" destOrd="0" parTransId="{BF496B6D-D25A-42B9-86D3-45C15F3CF465}" sibTransId="{2AC88718-E14D-4E95-B02A-02E122B27FD4}"/>
    <dgm:cxn modelId="{97F01FC3-B689-46DB-9BC5-771042B82EC6}" type="presOf" srcId="{0E58F94C-280F-42F0-89D4-9992F2C606CF}" destId="{BF89926A-21CE-4D84-B5D1-C46B6E6F4E0E}" srcOrd="1" destOrd="0" presId="urn:microsoft.com/office/officeart/2005/8/layout/process5"/>
    <dgm:cxn modelId="{A12884D2-CBA8-4028-9D1C-F02BC23341B6}" srcId="{13A378D0-CFBE-4C1E-AA46-ECDD78C2164C}" destId="{D8DB507B-6E22-403D-B489-218BECB9504C}" srcOrd="0" destOrd="0" parTransId="{8EE1E1C2-36B3-4525-9778-D16AB0403112}" sibTransId="{8940A272-2DF4-436C-BC9B-4064B999FCFD}"/>
    <dgm:cxn modelId="{888ED1D3-4A54-48C6-8F3F-509033DAE4C5}" type="presOf" srcId="{8940A272-2DF4-436C-BC9B-4064B999FCFD}" destId="{1075A12A-C135-483A-982D-B44A775F6A7F}" srcOrd="0" destOrd="0" presId="urn:microsoft.com/office/officeart/2005/8/layout/process5"/>
    <dgm:cxn modelId="{1FF828D8-E44E-4294-9E04-868410224854}" type="presOf" srcId="{19606326-49CC-4B61-8243-1A968C287D44}" destId="{426B4FB3-A1DC-48A2-9199-E8255790CA04}" srcOrd="1" destOrd="0" presId="urn:microsoft.com/office/officeart/2005/8/layout/process5"/>
    <dgm:cxn modelId="{74BF34DC-CE6B-44A4-B2F3-8BE793C490B2}" type="presOf" srcId="{CD9173BF-4475-4E5C-813D-29FBF6653209}" destId="{0EF1CF76-CFFF-45DF-BC23-11BBBBF97916}" srcOrd="1" destOrd="0" presId="urn:microsoft.com/office/officeart/2005/8/layout/process5"/>
    <dgm:cxn modelId="{1B2F35E8-A615-48CB-AD11-A168151818F0}" srcId="{13A378D0-CFBE-4C1E-AA46-ECDD78C2164C}" destId="{42C5E590-3F41-4F71-A0DA-A3AE284DCA17}" srcOrd="5" destOrd="0" parTransId="{6DC90836-AC25-4469-9D30-36C7B9D0A9B4}" sibTransId="{19606326-49CC-4B61-8243-1A968C287D44}"/>
    <dgm:cxn modelId="{B8E537FF-4BAD-49CA-94A7-FC632DFF78E8}" type="presOf" srcId="{0B9A29EE-BB9C-4257-9B7A-9683EB030884}" destId="{1F538AFB-A129-4229-91E2-81BCBA9992D8}" srcOrd="0" destOrd="0" presId="urn:microsoft.com/office/officeart/2005/8/layout/process5"/>
    <dgm:cxn modelId="{E442C66E-7BD3-4A05-8887-19171FBFF33C}" type="presParOf" srcId="{516C5825-C0ED-4EA9-AAE2-3A90B3389B64}" destId="{FE710897-5E99-4829-ABE9-98F0456D5B0B}" srcOrd="0" destOrd="0" presId="urn:microsoft.com/office/officeart/2005/8/layout/process5"/>
    <dgm:cxn modelId="{3AC7E9FB-E582-4F15-A2C6-40E41F29B4A6}" type="presParOf" srcId="{516C5825-C0ED-4EA9-AAE2-3A90B3389B64}" destId="{1075A12A-C135-483A-982D-B44A775F6A7F}" srcOrd="1" destOrd="0" presId="urn:microsoft.com/office/officeart/2005/8/layout/process5"/>
    <dgm:cxn modelId="{7291A87D-EA55-44AD-9FFF-CABA85E7D78C}" type="presParOf" srcId="{1075A12A-C135-483A-982D-B44A775F6A7F}" destId="{2264162C-F832-41D3-A574-0758816BA6AD}" srcOrd="0" destOrd="0" presId="urn:microsoft.com/office/officeart/2005/8/layout/process5"/>
    <dgm:cxn modelId="{6A37B982-5418-4169-8821-4CF428015763}" type="presParOf" srcId="{516C5825-C0ED-4EA9-AAE2-3A90B3389B64}" destId="{A54E2550-5D97-48B2-A0FA-AC88868F977D}" srcOrd="2" destOrd="0" presId="urn:microsoft.com/office/officeart/2005/8/layout/process5"/>
    <dgm:cxn modelId="{1B6217D3-7DD4-47BB-9B16-65B8056E3DD0}" type="presParOf" srcId="{516C5825-C0ED-4EA9-AAE2-3A90B3389B64}" destId="{36B26C69-F555-4499-8F5A-9A2EE1C55520}" srcOrd="3" destOrd="0" presId="urn:microsoft.com/office/officeart/2005/8/layout/process5"/>
    <dgm:cxn modelId="{2BB88D4E-D42D-4639-9D2A-402D538A07B6}" type="presParOf" srcId="{36B26C69-F555-4499-8F5A-9A2EE1C55520}" destId="{0EF1CF76-CFFF-45DF-BC23-11BBBBF97916}" srcOrd="0" destOrd="0" presId="urn:microsoft.com/office/officeart/2005/8/layout/process5"/>
    <dgm:cxn modelId="{9C55F137-626B-4571-BE00-974B86CD5A33}" type="presParOf" srcId="{516C5825-C0ED-4EA9-AAE2-3A90B3389B64}" destId="{1F538AFB-A129-4229-91E2-81BCBA9992D8}" srcOrd="4" destOrd="0" presId="urn:microsoft.com/office/officeart/2005/8/layout/process5"/>
    <dgm:cxn modelId="{5AE8A551-47BA-4F06-9E57-612FEC6586FE}" type="presParOf" srcId="{516C5825-C0ED-4EA9-AAE2-3A90B3389B64}" destId="{5BE84DF3-EBBC-43AF-8E18-BAE231041AD1}" srcOrd="5" destOrd="0" presId="urn:microsoft.com/office/officeart/2005/8/layout/process5"/>
    <dgm:cxn modelId="{718A7BBE-AA1C-4C57-AF5D-DF3A50C90069}" type="presParOf" srcId="{5BE84DF3-EBBC-43AF-8E18-BAE231041AD1}" destId="{BF89926A-21CE-4D84-B5D1-C46B6E6F4E0E}" srcOrd="0" destOrd="0" presId="urn:microsoft.com/office/officeart/2005/8/layout/process5"/>
    <dgm:cxn modelId="{AE431ED0-DE7C-4222-A8EC-9ECC236E5D7E}" type="presParOf" srcId="{516C5825-C0ED-4EA9-AAE2-3A90B3389B64}" destId="{323CC55A-EF59-4A8A-BDD1-10C3E8AF13EB}" srcOrd="6" destOrd="0" presId="urn:microsoft.com/office/officeart/2005/8/layout/process5"/>
    <dgm:cxn modelId="{82D53C95-1EB8-49DE-9CDB-43C5C6566668}" type="presParOf" srcId="{516C5825-C0ED-4EA9-AAE2-3A90B3389B64}" destId="{2642BC75-9CD9-4CD4-90F9-94B866C7A759}" srcOrd="7" destOrd="0" presId="urn:microsoft.com/office/officeart/2005/8/layout/process5"/>
    <dgm:cxn modelId="{A5EE67B6-5035-4B49-B886-56F5C9C610B5}" type="presParOf" srcId="{2642BC75-9CD9-4CD4-90F9-94B866C7A759}" destId="{4A65756B-044E-445B-9630-174BA465C575}" srcOrd="0" destOrd="0" presId="urn:microsoft.com/office/officeart/2005/8/layout/process5"/>
    <dgm:cxn modelId="{0632F567-12CD-44F8-A481-E17979D81B89}" type="presParOf" srcId="{516C5825-C0ED-4EA9-AAE2-3A90B3389B64}" destId="{B1F2228A-BE48-448A-B11F-EE9C9A8D2FC0}" srcOrd="8" destOrd="0" presId="urn:microsoft.com/office/officeart/2005/8/layout/process5"/>
    <dgm:cxn modelId="{AE442999-FE55-44A8-8394-8410BAED3EAF}" type="presParOf" srcId="{516C5825-C0ED-4EA9-AAE2-3A90B3389B64}" destId="{C00C3E72-C133-44BC-949C-FE3B8F570474}" srcOrd="9" destOrd="0" presId="urn:microsoft.com/office/officeart/2005/8/layout/process5"/>
    <dgm:cxn modelId="{1855A4BF-5B9B-4985-9F6D-F8D20B3EACCA}" type="presParOf" srcId="{C00C3E72-C133-44BC-949C-FE3B8F570474}" destId="{2C0ACEAE-A705-478B-A048-6AABDF5B07B9}" srcOrd="0" destOrd="0" presId="urn:microsoft.com/office/officeart/2005/8/layout/process5"/>
    <dgm:cxn modelId="{5F039D57-34F4-4217-9A95-A6DE1E49971F}" type="presParOf" srcId="{516C5825-C0ED-4EA9-AAE2-3A90B3389B64}" destId="{74341711-4CFA-4996-B118-D160EC57F19D}" srcOrd="10" destOrd="0" presId="urn:microsoft.com/office/officeart/2005/8/layout/process5"/>
    <dgm:cxn modelId="{46BA3512-BF85-4263-AE6B-9CC59B5F73B6}" type="presParOf" srcId="{516C5825-C0ED-4EA9-AAE2-3A90B3389B64}" destId="{46B919AA-5873-40F0-8DE7-03649B87C206}" srcOrd="11" destOrd="0" presId="urn:microsoft.com/office/officeart/2005/8/layout/process5"/>
    <dgm:cxn modelId="{FF0AA643-E839-407E-9CA5-50F266EE1EFB}" type="presParOf" srcId="{46B919AA-5873-40F0-8DE7-03649B87C206}" destId="{426B4FB3-A1DC-48A2-9199-E8255790CA04}" srcOrd="0" destOrd="0" presId="urn:microsoft.com/office/officeart/2005/8/layout/process5"/>
    <dgm:cxn modelId="{001F43A3-C99D-4F2D-B82F-869EEF944723}" type="presParOf" srcId="{516C5825-C0ED-4EA9-AAE2-3A90B3389B64}" destId="{80934616-76FA-4BC2-9872-9B0951414F88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10897-5E99-4829-ABE9-98F0456D5B0B}">
      <dsp:nvSpPr>
        <dsp:cNvPr id="0" name=""/>
        <dsp:cNvSpPr/>
      </dsp:nvSpPr>
      <dsp:spPr>
        <a:xfrm>
          <a:off x="6529" y="1157709"/>
          <a:ext cx="2854988" cy="17129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Formação do Comitê Executivo</a:t>
          </a:r>
        </a:p>
      </dsp:txBody>
      <dsp:txXfrm>
        <a:off x="56701" y="1207881"/>
        <a:ext cx="2754644" cy="1612649"/>
      </dsp:txXfrm>
    </dsp:sp>
    <dsp:sp modelId="{1075A12A-C135-483A-982D-B44A775F6A7F}">
      <dsp:nvSpPr>
        <dsp:cNvPr id="0" name=""/>
        <dsp:cNvSpPr/>
      </dsp:nvSpPr>
      <dsp:spPr>
        <a:xfrm>
          <a:off x="3112757" y="1660187"/>
          <a:ext cx="605257" cy="708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>
        <a:off x="3112757" y="1801794"/>
        <a:ext cx="423680" cy="424823"/>
      </dsp:txXfrm>
    </dsp:sp>
    <dsp:sp modelId="{A54E2550-5D97-48B2-A0FA-AC88868F977D}">
      <dsp:nvSpPr>
        <dsp:cNvPr id="0" name=""/>
        <dsp:cNvSpPr/>
      </dsp:nvSpPr>
      <dsp:spPr>
        <a:xfrm>
          <a:off x="4003513" y="1157709"/>
          <a:ext cx="2854988" cy="17129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Publicação da Portaria</a:t>
          </a:r>
        </a:p>
      </dsp:txBody>
      <dsp:txXfrm>
        <a:off x="4053685" y="1207881"/>
        <a:ext cx="2754644" cy="1612649"/>
      </dsp:txXfrm>
    </dsp:sp>
    <dsp:sp modelId="{36B26C69-F555-4499-8F5A-9A2EE1C55520}">
      <dsp:nvSpPr>
        <dsp:cNvPr id="0" name=""/>
        <dsp:cNvSpPr/>
      </dsp:nvSpPr>
      <dsp:spPr>
        <a:xfrm>
          <a:off x="7109741" y="1660187"/>
          <a:ext cx="605257" cy="708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>
        <a:off x="7109741" y="1801794"/>
        <a:ext cx="423680" cy="424823"/>
      </dsp:txXfrm>
    </dsp:sp>
    <dsp:sp modelId="{1F538AFB-A129-4229-91E2-81BCBA9992D8}">
      <dsp:nvSpPr>
        <dsp:cNvPr id="0" name=""/>
        <dsp:cNvSpPr/>
      </dsp:nvSpPr>
      <dsp:spPr>
        <a:xfrm>
          <a:off x="8000497" y="1157709"/>
          <a:ext cx="2854988" cy="17129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Formação do Comitê de Coordenação</a:t>
          </a:r>
        </a:p>
      </dsp:txBody>
      <dsp:txXfrm>
        <a:off x="8050669" y="1207881"/>
        <a:ext cx="2754644" cy="1612649"/>
      </dsp:txXfrm>
    </dsp:sp>
    <dsp:sp modelId="{5BE84DF3-EBBC-43AF-8E18-BAE231041AD1}">
      <dsp:nvSpPr>
        <dsp:cNvPr id="0" name=""/>
        <dsp:cNvSpPr/>
      </dsp:nvSpPr>
      <dsp:spPr>
        <a:xfrm>
          <a:off x="11106725" y="1660187"/>
          <a:ext cx="605257" cy="708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>
        <a:off x="11106725" y="1801794"/>
        <a:ext cx="423680" cy="424823"/>
      </dsp:txXfrm>
    </dsp:sp>
    <dsp:sp modelId="{323CC55A-EF59-4A8A-BDD1-10C3E8AF13EB}">
      <dsp:nvSpPr>
        <dsp:cNvPr id="0" name=""/>
        <dsp:cNvSpPr/>
      </dsp:nvSpPr>
      <dsp:spPr>
        <a:xfrm>
          <a:off x="11997481" y="1157709"/>
          <a:ext cx="2854988" cy="17129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Publicação do decreto</a:t>
          </a:r>
        </a:p>
      </dsp:txBody>
      <dsp:txXfrm>
        <a:off x="12047653" y="1207881"/>
        <a:ext cx="2754644" cy="1612649"/>
      </dsp:txXfrm>
    </dsp:sp>
    <dsp:sp modelId="{2642BC75-9CD9-4CD4-90F9-94B866C7A759}">
      <dsp:nvSpPr>
        <dsp:cNvPr id="0" name=""/>
        <dsp:cNvSpPr/>
      </dsp:nvSpPr>
      <dsp:spPr>
        <a:xfrm rot="5400000">
          <a:off x="13122347" y="3070551"/>
          <a:ext cx="605257" cy="708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 rot="-5400000">
        <a:off x="13212565" y="3121941"/>
        <a:ext cx="424823" cy="423680"/>
      </dsp:txXfrm>
    </dsp:sp>
    <dsp:sp modelId="{B1F2228A-BE48-448A-B11F-EE9C9A8D2FC0}">
      <dsp:nvSpPr>
        <dsp:cNvPr id="0" name=""/>
        <dsp:cNvSpPr/>
      </dsp:nvSpPr>
      <dsp:spPr>
        <a:xfrm>
          <a:off x="11997481" y="4012697"/>
          <a:ext cx="2854988" cy="17129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Envio da minuta do produto para </a:t>
          </a:r>
          <a:r>
            <a:rPr lang="pt-BR" sz="2500" kern="1200"/>
            <a:t>o comitê executivo </a:t>
          </a:r>
          <a:endParaRPr lang="pt-BR" sz="2500" kern="1200" dirty="0"/>
        </a:p>
      </dsp:txBody>
      <dsp:txXfrm>
        <a:off x="12047653" y="4062869"/>
        <a:ext cx="2754644" cy="1612649"/>
      </dsp:txXfrm>
    </dsp:sp>
    <dsp:sp modelId="{C00C3E72-C133-44BC-949C-FE3B8F570474}">
      <dsp:nvSpPr>
        <dsp:cNvPr id="0" name=""/>
        <dsp:cNvSpPr/>
      </dsp:nvSpPr>
      <dsp:spPr>
        <a:xfrm rot="10800000">
          <a:off x="11140985" y="4515175"/>
          <a:ext cx="605257" cy="708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 rot="10800000">
        <a:off x="11322562" y="4656782"/>
        <a:ext cx="423680" cy="424823"/>
      </dsp:txXfrm>
    </dsp:sp>
    <dsp:sp modelId="{74341711-4CFA-4996-B118-D160EC57F19D}">
      <dsp:nvSpPr>
        <dsp:cNvPr id="0" name=""/>
        <dsp:cNvSpPr/>
      </dsp:nvSpPr>
      <dsp:spPr>
        <a:xfrm>
          <a:off x="8000497" y="4012697"/>
          <a:ext cx="2854988" cy="17129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Envio da minuta do produto para o Comitê de Coordenação</a:t>
          </a:r>
        </a:p>
      </dsp:txBody>
      <dsp:txXfrm>
        <a:off x="8050669" y="4062869"/>
        <a:ext cx="2754644" cy="1612649"/>
      </dsp:txXfrm>
    </dsp:sp>
    <dsp:sp modelId="{46B919AA-5873-40F0-8DE7-03649B87C206}">
      <dsp:nvSpPr>
        <dsp:cNvPr id="0" name=""/>
        <dsp:cNvSpPr/>
      </dsp:nvSpPr>
      <dsp:spPr>
        <a:xfrm rot="10800000">
          <a:off x="7144001" y="4515175"/>
          <a:ext cx="605257" cy="708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 rot="10800000">
        <a:off x="7325578" y="4656782"/>
        <a:ext cx="423680" cy="424823"/>
      </dsp:txXfrm>
    </dsp:sp>
    <dsp:sp modelId="{80934616-76FA-4BC2-9872-9B0951414F88}">
      <dsp:nvSpPr>
        <dsp:cNvPr id="0" name=""/>
        <dsp:cNvSpPr/>
      </dsp:nvSpPr>
      <dsp:spPr>
        <a:xfrm>
          <a:off x="4003513" y="4012697"/>
          <a:ext cx="2854988" cy="17129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Parecer do Comitê de Coordenação</a:t>
          </a:r>
        </a:p>
      </dsp:txBody>
      <dsp:txXfrm>
        <a:off x="4053685" y="4062869"/>
        <a:ext cx="2754644" cy="1612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E0E76-DAC9-478B-8408-3154B38AA02A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C63D3-C024-46BF-B1F9-1A0BAE3F06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751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4C63D3-C024-46BF-B1F9-1A0BAE3F0627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616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4C63D3-C024-46BF-B1F9-1A0BAE3F0627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612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4C63D3-C024-46BF-B1F9-1A0BAE3F0627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73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0F4F9-5DE9-478C-91D4-BCE4BF428067}" type="datetime1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94DB7-0252-4A50-9BB9-D95D98B55ED8}" type="datetime1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C206-2765-49A7-87FF-58BB703D7EF4}" type="datetime1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2F2C-C1E9-4CD3-A38E-FDF13CB70E7D}" type="datetime1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8C2C-6F23-4B0B-839C-952B2E010F49}" type="datetime1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1071A-582E-4C2B-AD42-A73248F8837F}" type="datetime1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63B8-A7FB-45BB-B26C-320258DDDABC}" type="datetime1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617DE-F2A2-4465-BC95-A0F2E46259C3}" type="datetime1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173C-B32F-4168-9354-A32201F4BF4B}" type="datetime1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00798-D0B0-4661-9CC2-8AFA2CCD109A}" type="datetime1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DF52-7AFE-43EC-8C22-89282806BFDF}" type="datetime1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94E1B-D38B-41E0-B8EA-446D7CB21032}" type="datetime1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54400" y="9859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3" Type="http://schemas.openxmlformats.org/officeDocument/2006/relationships/image" Target="../media/image2.png"/><Relationship Id="rId21" Type="http://schemas.openxmlformats.org/officeDocument/2006/relationships/image" Target="../media/image62.jpeg"/><Relationship Id="rId7" Type="http://schemas.openxmlformats.org/officeDocument/2006/relationships/image" Target="../media/image48.jpe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svg"/><Relationship Id="rId5" Type="http://schemas.openxmlformats.org/officeDocument/2006/relationships/image" Target="../media/image46.jpe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openxmlformats.org/officeDocument/2006/relationships/image" Target="../media/image60.jpeg"/><Relationship Id="rId4" Type="http://schemas.openxmlformats.org/officeDocument/2006/relationships/image" Target="../media/image45.jpe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9840" y="1698513"/>
            <a:ext cx="5898948" cy="7695585"/>
          </a:xfrm>
          <a:custGeom>
            <a:avLst/>
            <a:gdLst/>
            <a:ahLst/>
            <a:cxnLst/>
            <a:rect l="l" t="t" r="r" b="b"/>
            <a:pathLst>
              <a:path w="8888094" h="11400360">
                <a:moveTo>
                  <a:pt x="0" y="0"/>
                </a:moveTo>
                <a:lnTo>
                  <a:pt x="8888094" y="0"/>
                </a:lnTo>
                <a:lnTo>
                  <a:pt x="8888094" y="11400360"/>
                </a:lnTo>
                <a:lnTo>
                  <a:pt x="0" y="11400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D974F167-CF65-F7E7-F916-EF91345B2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4229100"/>
            <a:ext cx="12044774" cy="762000"/>
          </a:xfrm>
        </p:spPr>
        <p:txBody>
          <a:bodyPr>
            <a:noAutofit/>
          </a:bodyPr>
          <a:lstStyle/>
          <a:p>
            <a:r>
              <a:rPr lang="pt-BR" sz="11500" dirty="0">
                <a:latin typeface="Agency FB" panose="020B0503020202020204" pitchFamily="34" charset="0"/>
              </a:rPr>
              <a:t>PMSB - A experiência do Projeto </a:t>
            </a:r>
            <a:r>
              <a:rPr lang="pt-BR" sz="11500" dirty="0" err="1">
                <a:latin typeface="Agency FB" panose="020B0503020202020204" pitchFamily="34" charset="0"/>
              </a:rPr>
              <a:t>Plansanear</a:t>
            </a:r>
            <a:endParaRPr lang="pt-BR" sz="11500" dirty="0">
              <a:latin typeface="Agency FB" panose="020B0503020202020204" pitchFamily="34" charset="0"/>
            </a:endParaRP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207F064D-FA0E-2584-E70D-A0606A0CB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7056551"/>
            <a:ext cx="11143560" cy="17693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dirty="0" err="1"/>
              <a:t>Profª</a:t>
            </a:r>
            <a:r>
              <a:rPr lang="pt-BR" sz="4400" dirty="0"/>
              <a:t>. M.ª Sylvia Paes Farias de Omena - UNIVASF</a:t>
            </a:r>
          </a:p>
          <a:p>
            <a:pPr marL="0" indent="0" algn="ctr">
              <a:buNone/>
            </a:pPr>
            <a:r>
              <a:rPr lang="pt-BR" sz="4400" dirty="0"/>
              <a:t>Coordenadora executiva - </a:t>
            </a:r>
            <a:r>
              <a:rPr lang="pt-BR" sz="4400" dirty="0" err="1"/>
              <a:t>Plansanear</a:t>
            </a:r>
            <a:br>
              <a:rPr lang="pt-BR" sz="4400" dirty="0"/>
            </a:br>
            <a:endParaRPr lang="pt-BR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239328" y="7665433"/>
            <a:ext cx="3686535" cy="3686535"/>
          </a:xfrm>
          <a:custGeom>
            <a:avLst/>
            <a:gdLst/>
            <a:ahLst/>
            <a:cxnLst/>
            <a:rect l="l" t="t" r="r" b="b"/>
            <a:pathLst>
              <a:path w="3686535" h="3686535">
                <a:moveTo>
                  <a:pt x="0" y="0"/>
                </a:moveTo>
                <a:lnTo>
                  <a:pt x="3686535" y="0"/>
                </a:lnTo>
                <a:lnTo>
                  <a:pt x="3686535" y="3686536"/>
                </a:lnTo>
                <a:lnTo>
                  <a:pt x="0" y="3686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0190221" y="2826527"/>
            <a:ext cx="6520386" cy="5043867"/>
          </a:xfrm>
          <a:custGeom>
            <a:avLst/>
            <a:gdLst/>
            <a:ahLst/>
            <a:cxnLst/>
            <a:rect l="l" t="t" r="r" b="b"/>
            <a:pathLst>
              <a:path w="6520386" h="5043867">
                <a:moveTo>
                  <a:pt x="0" y="0"/>
                </a:moveTo>
                <a:lnTo>
                  <a:pt x="6520386" y="0"/>
                </a:lnTo>
                <a:lnTo>
                  <a:pt x="6520386" y="5043867"/>
                </a:lnTo>
                <a:lnTo>
                  <a:pt x="0" y="50438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545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QUEM SOMOS?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3101" y="3112623"/>
            <a:ext cx="8330899" cy="4757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35"/>
              </a:lnSpc>
            </a:pPr>
            <a:r>
              <a:rPr lang="en-US" sz="285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O Projeto Plansanear é um </a:t>
            </a:r>
            <a:r>
              <a:rPr lang="en-US" sz="285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projeto de extensão</a:t>
            </a:r>
            <a:r>
              <a:rPr lang="en-US" sz="285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executado pela Universidade Federal do Vale do São Francisco (UNIVASF), em parceria com o Ministério das Cidades, através da Secretaria Nacional de Saneamento Ambiental (SNSA) instituido pelo </a:t>
            </a:r>
            <a:r>
              <a:rPr lang="en-US" sz="285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Termo de Execução Descentralizada n.° 951532/2023 </a:t>
            </a:r>
            <a:r>
              <a:rPr lang="en-US" sz="285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SNSA/MCID/UNIVASF.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710607" y="-153352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F08ED679-457F-623F-9D07-518AC1078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5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6687800" y="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-1543035" y="594607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NOSSA EQUIPE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D5353F09-F369-23FF-AC38-773A72ACF229}"/>
              </a:ext>
            </a:extLst>
          </p:cNvPr>
          <p:cNvSpPr/>
          <p:nvPr/>
        </p:nvSpPr>
        <p:spPr>
          <a:xfrm flipH="1">
            <a:off x="3744700" y="3671772"/>
            <a:ext cx="45095" cy="475047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28E8D783-3652-8392-C57B-F315D416149A}"/>
              </a:ext>
            </a:extLst>
          </p:cNvPr>
          <p:cNvSpPr/>
          <p:nvPr/>
        </p:nvSpPr>
        <p:spPr>
          <a:xfrm flipH="1">
            <a:off x="11475943" y="3694418"/>
            <a:ext cx="951030" cy="7239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10C37AF8-ECC1-D829-C1B1-A22F63B35AFA}"/>
              </a:ext>
            </a:extLst>
          </p:cNvPr>
          <p:cNvSpPr/>
          <p:nvPr/>
        </p:nvSpPr>
        <p:spPr>
          <a:xfrm>
            <a:off x="12426973" y="3694418"/>
            <a:ext cx="1196731" cy="72395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D75185A-0D5B-7E18-A0A7-3786EF520C13}"/>
              </a:ext>
            </a:extLst>
          </p:cNvPr>
          <p:cNvSpPr/>
          <p:nvPr/>
        </p:nvSpPr>
        <p:spPr>
          <a:xfrm>
            <a:off x="11513599" y="5012023"/>
            <a:ext cx="7269" cy="362033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C8CBC8E-8111-644A-1162-904F853505A4}"/>
              </a:ext>
            </a:extLst>
          </p:cNvPr>
          <p:cNvGrpSpPr/>
          <p:nvPr/>
        </p:nvGrpSpPr>
        <p:grpSpPr>
          <a:xfrm>
            <a:off x="10463886" y="5088223"/>
            <a:ext cx="2024114" cy="531530"/>
            <a:chOff x="0" y="0"/>
            <a:chExt cx="533100" cy="1399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B5E6BD1-BDD0-151F-A2D9-AECDEB5D91D6}"/>
                </a:ext>
              </a:extLst>
            </p:cNvPr>
            <p:cNvSpPr/>
            <p:nvPr/>
          </p:nvSpPr>
          <p:spPr>
            <a:xfrm>
              <a:off x="0" y="0"/>
              <a:ext cx="533100" cy="139992"/>
            </a:xfrm>
            <a:custGeom>
              <a:avLst/>
              <a:gdLst/>
              <a:ahLst/>
              <a:cxnLst/>
              <a:rect l="l" t="t" r="r" b="b"/>
              <a:pathLst>
                <a:path w="533100" h="139992">
                  <a:moveTo>
                    <a:pt x="0" y="0"/>
                  </a:moveTo>
                  <a:lnTo>
                    <a:pt x="533100" y="0"/>
                  </a:lnTo>
                  <a:lnTo>
                    <a:pt x="533100" y="139992"/>
                  </a:lnTo>
                  <a:lnTo>
                    <a:pt x="0" y="139992"/>
                  </a:lnTo>
                  <a:close/>
                </a:path>
              </a:pathLst>
            </a:custGeom>
            <a:solidFill>
              <a:srgbClr val="463C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F85240-4A2E-41D0-FEA1-CD4D80257919}"/>
                </a:ext>
              </a:extLst>
            </p:cNvPr>
            <p:cNvSpPr txBox="1"/>
            <p:nvPr/>
          </p:nvSpPr>
          <p:spPr>
            <a:xfrm>
              <a:off x="0" y="-57150"/>
              <a:ext cx="533100" cy="197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6" name="Group 9">
            <a:extLst>
              <a:ext uri="{FF2B5EF4-FFF2-40B4-BE49-F238E27FC236}">
                <a16:creationId xmlns:a16="http://schemas.microsoft.com/office/drawing/2014/main" id="{3986C7C9-602F-1F0E-FE62-70DEE6DCC318}"/>
              </a:ext>
            </a:extLst>
          </p:cNvPr>
          <p:cNvGrpSpPr/>
          <p:nvPr/>
        </p:nvGrpSpPr>
        <p:grpSpPr>
          <a:xfrm>
            <a:off x="10463886" y="5695953"/>
            <a:ext cx="2024114" cy="497743"/>
            <a:chOff x="0" y="0"/>
            <a:chExt cx="533100" cy="131093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5C9A667B-A923-AEE6-8C29-18DFF8A9F28C}"/>
                </a:ext>
              </a:extLst>
            </p:cNvPr>
            <p:cNvSpPr/>
            <p:nvPr/>
          </p:nvSpPr>
          <p:spPr>
            <a:xfrm>
              <a:off x="0" y="0"/>
              <a:ext cx="533100" cy="131093"/>
            </a:xfrm>
            <a:custGeom>
              <a:avLst/>
              <a:gdLst/>
              <a:ahLst/>
              <a:cxnLst/>
              <a:rect l="l" t="t" r="r" b="b"/>
              <a:pathLst>
                <a:path w="533100" h="131093">
                  <a:moveTo>
                    <a:pt x="0" y="0"/>
                  </a:moveTo>
                  <a:lnTo>
                    <a:pt x="533100" y="0"/>
                  </a:lnTo>
                  <a:lnTo>
                    <a:pt x="533100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11">
              <a:extLst>
                <a:ext uri="{FF2B5EF4-FFF2-40B4-BE49-F238E27FC236}">
                  <a16:creationId xmlns:a16="http://schemas.microsoft.com/office/drawing/2014/main" id="{74690765-B9B4-CC69-B0DC-73295E849A20}"/>
                </a:ext>
              </a:extLst>
            </p:cNvPr>
            <p:cNvSpPr txBox="1"/>
            <p:nvPr/>
          </p:nvSpPr>
          <p:spPr>
            <a:xfrm>
              <a:off x="0" y="-57150"/>
              <a:ext cx="533100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91" name="Group 12">
            <a:extLst>
              <a:ext uri="{FF2B5EF4-FFF2-40B4-BE49-F238E27FC236}">
                <a16:creationId xmlns:a16="http://schemas.microsoft.com/office/drawing/2014/main" id="{DF1AE9AC-4A26-9070-D62E-EF92E26FEFD4}"/>
              </a:ext>
            </a:extLst>
          </p:cNvPr>
          <p:cNvGrpSpPr/>
          <p:nvPr/>
        </p:nvGrpSpPr>
        <p:grpSpPr>
          <a:xfrm>
            <a:off x="13894116" y="2428164"/>
            <a:ext cx="2024119" cy="488218"/>
            <a:chOff x="0" y="0"/>
            <a:chExt cx="533101" cy="128584"/>
          </a:xfrm>
        </p:grpSpPr>
        <p:sp>
          <p:nvSpPr>
            <p:cNvPr id="333" name="Freeform 13">
              <a:extLst>
                <a:ext uri="{FF2B5EF4-FFF2-40B4-BE49-F238E27FC236}">
                  <a16:creationId xmlns:a16="http://schemas.microsoft.com/office/drawing/2014/main" id="{A9CB6DE1-5CEE-CE3E-22CF-FF9D2014E3DB}"/>
                </a:ext>
              </a:extLst>
            </p:cNvPr>
            <p:cNvSpPr/>
            <p:nvPr/>
          </p:nvSpPr>
          <p:spPr>
            <a:xfrm>
              <a:off x="0" y="0"/>
              <a:ext cx="533101" cy="128584"/>
            </a:xfrm>
            <a:custGeom>
              <a:avLst/>
              <a:gdLst/>
              <a:ahLst/>
              <a:cxnLst/>
              <a:rect l="l" t="t" r="r" b="b"/>
              <a:pathLst>
                <a:path w="533101" h="128584">
                  <a:moveTo>
                    <a:pt x="0" y="0"/>
                  </a:moveTo>
                  <a:lnTo>
                    <a:pt x="533101" y="0"/>
                  </a:lnTo>
                  <a:lnTo>
                    <a:pt x="533101" y="128584"/>
                  </a:lnTo>
                  <a:lnTo>
                    <a:pt x="0" y="128584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34" name="TextBox 14">
              <a:extLst>
                <a:ext uri="{FF2B5EF4-FFF2-40B4-BE49-F238E27FC236}">
                  <a16:creationId xmlns:a16="http://schemas.microsoft.com/office/drawing/2014/main" id="{8499D800-5959-039D-6E28-43B1391F98BA}"/>
                </a:ext>
              </a:extLst>
            </p:cNvPr>
            <p:cNvSpPr txBox="1"/>
            <p:nvPr/>
          </p:nvSpPr>
          <p:spPr>
            <a:xfrm>
              <a:off x="0" y="-38100"/>
              <a:ext cx="533101" cy="1666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35" name="Group 15">
            <a:extLst>
              <a:ext uri="{FF2B5EF4-FFF2-40B4-BE49-F238E27FC236}">
                <a16:creationId xmlns:a16="http://schemas.microsoft.com/office/drawing/2014/main" id="{6A7F1F80-A016-C361-40BD-5B38302476E8}"/>
              </a:ext>
            </a:extLst>
          </p:cNvPr>
          <p:cNvGrpSpPr/>
          <p:nvPr/>
        </p:nvGrpSpPr>
        <p:grpSpPr>
          <a:xfrm>
            <a:off x="10508809" y="7956377"/>
            <a:ext cx="2024119" cy="497743"/>
            <a:chOff x="0" y="0"/>
            <a:chExt cx="533101" cy="131093"/>
          </a:xfrm>
        </p:grpSpPr>
        <p:sp>
          <p:nvSpPr>
            <p:cNvPr id="336" name="Freeform 16">
              <a:extLst>
                <a:ext uri="{FF2B5EF4-FFF2-40B4-BE49-F238E27FC236}">
                  <a16:creationId xmlns:a16="http://schemas.microsoft.com/office/drawing/2014/main" id="{30E85704-E00D-1FEA-D760-2E41ED217AF5}"/>
                </a:ext>
              </a:extLst>
            </p:cNvPr>
            <p:cNvSpPr/>
            <p:nvPr/>
          </p:nvSpPr>
          <p:spPr>
            <a:xfrm>
              <a:off x="0" y="0"/>
              <a:ext cx="533101" cy="131093"/>
            </a:xfrm>
            <a:custGeom>
              <a:avLst/>
              <a:gdLst/>
              <a:ahLst/>
              <a:cxnLst/>
              <a:rect l="l" t="t" r="r" b="b"/>
              <a:pathLst>
                <a:path w="533101" h="131093">
                  <a:moveTo>
                    <a:pt x="0" y="0"/>
                  </a:moveTo>
                  <a:lnTo>
                    <a:pt x="533101" y="0"/>
                  </a:lnTo>
                  <a:lnTo>
                    <a:pt x="533101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37" name="TextBox 17">
              <a:extLst>
                <a:ext uri="{FF2B5EF4-FFF2-40B4-BE49-F238E27FC236}">
                  <a16:creationId xmlns:a16="http://schemas.microsoft.com/office/drawing/2014/main" id="{87D0B09D-2A17-BB93-9BCC-2D62407966D7}"/>
                </a:ext>
              </a:extLst>
            </p:cNvPr>
            <p:cNvSpPr txBox="1"/>
            <p:nvPr/>
          </p:nvSpPr>
          <p:spPr>
            <a:xfrm>
              <a:off x="0" y="-57150"/>
              <a:ext cx="533101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38" name="Group 18">
            <a:extLst>
              <a:ext uri="{FF2B5EF4-FFF2-40B4-BE49-F238E27FC236}">
                <a16:creationId xmlns:a16="http://schemas.microsoft.com/office/drawing/2014/main" id="{187278D9-441A-2731-6FF6-38AB6756280F}"/>
              </a:ext>
            </a:extLst>
          </p:cNvPr>
          <p:cNvGrpSpPr/>
          <p:nvPr/>
        </p:nvGrpSpPr>
        <p:grpSpPr>
          <a:xfrm>
            <a:off x="10509073" y="7362342"/>
            <a:ext cx="2024119" cy="497743"/>
            <a:chOff x="0" y="0"/>
            <a:chExt cx="533101" cy="131093"/>
          </a:xfrm>
        </p:grpSpPr>
        <p:sp>
          <p:nvSpPr>
            <p:cNvPr id="339" name="Freeform 19">
              <a:extLst>
                <a:ext uri="{FF2B5EF4-FFF2-40B4-BE49-F238E27FC236}">
                  <a16:creationId xmlns:a16="http://schemas.microsoft.com/office/drawing/2014/main" id="{125E2E6E-4EAF-F327-73B1-5704E0EB7C09}"/>
                </a:ext>
              </a:extLst>
            </p:cNvPr>
            <p:cNvSpPr/>
            <p:nvPr/>
          </p:nvSpPr>
          <p:spPr>
            <a:xfrm>
              <a:off x="0" y="0"/>
              <a:ext cx="533101" cy="131093"/>
            </a:xfrm>
            <a:custGeom>
              <a:avLst/>
              <a:gdLst/>
              <a:ahLst/>
              <a:cxnLst/>
              <a:rect l="l" t="t" r="r" b="b"/>
              <a:pathLst>
                <a:path w="533101" h="131093">
                  <a:moveTo>
                    <a:pt x="0" y="0"/>
                  </a:moveTo>
                  <a:lnTo>
                    <a:pt x="533101" y="0"/>
                  </a:lnTo>
                  <a:lnTo>
                    <a:pt x="533101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40" name="TextBox 20">
              <a:extLst>
                <a:ext uri="{FF2B5EF4-FFF2-40B4-BE49-F238E27FC236}">
                  <a16:creationId xmlns:a16="http://schemas.microsoft.com/office/drawing/2014/main" id="{0D360BA9-D9D2-DADC-55D7-5B4589663FC1}"/>
                </a:ext>
              </a:extLst>
            </p:cNvPr>
            <p:cNvSpPr txBox="1"/>
            <p:nvPr/>
          </p:nvSpPr>
          <p:spPr>
            <a:xfrm>
              <a:off x="0" y="-57150"/>
              <a:ext cx="533101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41" name="Group 21">
            <a:extLst>
              <a:ext uri="{FF2B5EF4-FFF2-40B4-BE49-F238E27FC236}">
                <a16:creationId xmlns:a16="http://schemas.microsoft.com/office/drawing/2014/main" id="{EBC0F142-213A-5158-B268-D11A78648113}"/>
              </a:ext>
            </a:extLst>
          </p:cNvPr>
          <p:cNvGrpSpPr/>
          <p:nvPr/>
        </p:nvGrpSpPr>
        <p:grpSpPr>
          <a:xfrm>
            <a:off x="10509073" y="8558191"/>
            <a:ext cx="2024114" cy="479481"/>
            <a:chOff x="0" y="0"/>
            <a:chExt cx="553404" cy="131093"/>
          </a:xfrm>
        </p:grpSpPr>
        <p:sp>
          <p:nvSpPr>
            <p:cNvPr id="342" name="Freeform 22">
              <a:extLst>
                <a:ext uri="{FF2B5EF4-FFF2-40B4-BE49-F238E27FC236}">
                  <a16:creationId xmlns:a16="http://schemas.microsoft.com/office/drawing/2014/main" id="{1035BC16-8FF0-9C52-D466-FC0A0E3D32C9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43" name="TextBox 23">
              <a:extLst>
                <a:ext uri="{FF2B5EF4-FFF2-40B4-BE49-F238E27FC236}">
                  <a16:creationId xmlns:a16="http://schemas.microsoft.com/office/drawing/2014/main" id="{781709E7-0FA8-B9DA-A6D3-2A7503A4568D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44" name="Group 24">
            <a:extLst>
              <a:ext uri="{FF2B5EF4-FFF2-40B4-BE49-F238E27FC236}">
                <a16:creationId xmlns:a16="http://schemas.microsoft.com/office/drawing/2014/main" id="{006EEFCE-406D-6995-F07C-F175C5D72602}"/>
              </a:ext>
            </a:extLst>
          </p:cNvPr>
          <p:cNvGrpSpPr/>
          <p:nvPr/>
        </p:nvGrpSpPr>
        <p:grpSpPr>
          <a:xfrm>
            <a:off x="10463886" y="4418318"/>
            <a:ext cx="2024114" cy="608442"/>
            <a:chOff x="0" y="0"/>
            <a:chExt cx="2698818" cy="811256"/>
          </a:xfrm>
        </p:grpSpPr>
        <p:grpSp>
          <p:nvGrpSpPr>
            <p:cNvPr id="345" name="Group 25">
              <a:extLst>
                <a:ext uri="{FF2B5EF4-FFF2-40B4-BE49-F238E27FC236}">
                  <a16:creationId xmlns:a16="http://schemas.microsoft.com/office/drawing/2014/main" id="{C8625355-8FD7-068E-D608-94FD3A8C088D}"/>
                </a:ext>
              </a:extLst>
            </p:cNvPr>
            <p:cNvGrpSpPr/>
            <p:nvPr/>
          </p:nvGrpSpPr>
          <p:grpSpPr>
            <a:xfrm>
              <a:off x="0" y="0"/>
              <a:ext cx="2698818" cy="811256"/>
              <a:chOff x="0" y="0"/>
              <a:chExt cx="533100" cy="160248"/>
            </a:xfrm>
          </p:grpSpPr>
          <p:sp>
            <p:nvSpPr>
              <p:cNvPr id="347" name="Freeform 26">
                <a:extLst>
                  <a:ext uri="{FF2B5EF4-FFF2-40B4-BE49-F238E27FC236}">
                    <a16:creationId xmlns:a16="http://schemas.microsoft.com/office/drawing/2014/main" id="{69E80AF4-DEC0-8407-0BDD-E890B17B4DD7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60248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60248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60248"/>
                    </a:lnTo>
                    <a:lnTo>
                      <a:pt x="0" y="160248"/>
                    </a:lnTo>
                    <a:close/>
                  </a:path>
                </a:pathLst>
              </a:custGeom>
              <a:solidFill>
                <a:srgbClr val="33AD5C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8" name="TextBox 27">
                <a:extLst>
                  <a:ext uri="{FF2B5EF4-FFF2-40B4-BE49-F238E27FC236}">
                    <a16:creationId xmlns:a16="http://schemas.microsoft.com/office/drawing/2014/main" id="{8669881E-A300-0B91-2D46-3CFD5A0A33D9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217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</a:pPr>
                <a:endParaRPr/>
              </a:p>
            </p:txBody>
          </p:sp>
        </p:grpSp>
        <p:sp>
          <p:nvSpPr>
            <p:cNvPr id="346" name="TextBox 28">
              <a:extLst>
                <a:ext uri="{FF2B5EF4-FFF2-40B4-BE49-F238E27FC236}">
                  <a16:creationId xmlns:a16="http://schemas.microsoft.com/office/drawing/2014/main" id="{690D23AF-5E27-13EA-36A7-11FE348B77C3}"/>
                </a:ext>
              </a:extLst>
            </p:cNvPr>
            <p:cNvSpPr txBox="1"/>
            <p:nvPr/>
          </p:nvSpPr>
          <p:spPr>
            <a:xfrm>
              <a:off x="0" y="-42784"/>
              <a:ext cx="2671414" cy="834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GT Administrativo</a:t>
              </a:r>
            </a:p>
          </p:txBody>
        </p:sp>
      </p:grpSp>
      <p:sp>
        <p:nvSpPr>
          <p:cNvPr id="349" name="AutoShape 29">
            <a:extLst>
              <a:ext uri="{FF2B5EF4-FFF2-40B4-BE49-F238E27FC236}">
                <a16:creationId xmlns:a16="http://schemas.microsoft.com/office/drawing/2014/main" id="{D9571E7F-3149-CBD0-B862-1689FFDEDCB1}"/>
              </a:ext>
            </a:extLst>
          </p:cNvPr>
          <p:cNvSpPr/>
          <p:nvPr/>
        </p:nvSpPr>
        <p:spPr>
          <a:xfrm>
            <a:off x="12426973" y="2138346"/>
            <a:ext cx="0" cy="571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350" name="AutoShape 30">
            <a:extLst>
              <a:ext uri="{FF2B5EF4-FFF2-40B4-BE49-F238E27FC236}">
                <a16:creationId xmlns:a16="http://schemas.microsoft.com/office/drawing/2014/main" id="{99ACEEC9-F376-96B1-77D2-9EB2F526F776}"/>
              </a:ext>
            </a:extLst>
          </p:cNvPr>
          <p:cNvSpPr/>
          <p:nvPr/>
        </p:nvSpPr>
        <p:spPr>
          <a:xfrm>
            <a:off x="5894790" y="3860697"/>
            <a:ext cx="48098" cy="455294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351" name="AutoShape 31">
            <a:extLst>
              <a:ext uri="{FF2B5EF4-FFF2-40B4-BE49-F238E27FC236}">
                <a16:creationId xmlns:a16="http://schemas.microsoft.com/office/drawing/2014/main" id="{594041DA-1305-0626-F357-14F8F009D7DF}"/>
              </a:ext>
            </a:extLst>
          </p:cNvPr>
          <p:cNvSpPr/>
          <p:nvPr/>
        </p:nvSpPr>
        <p:spPr>
          <a:xfrm flipH="1" flipV="1">
            <a:off x="8131554" y="4302782"/>
            <a:ext cx="4763" cy="18081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55" name="Group 35">
            <a:extLst>
              <a:ext uri="{FF2B5EF4-FFF2-40B4-BE49-F238E27FC236}">
                <a16:creationId xmlns:a16="http://schemas.microsoft.com/office/drawing/2014/main" id="{58AECC66-1C8D-2E74-57B6-058FEC095718}"/>
              </a:ext>
            </a:extLst>
          </p:cNvPr>
          <p:cNvGrpSpPr/>
          <p:nvPr/>
        </p:nvGrpSpPr>
        <p:grpSpPr>
          <a:xfrm>
            <a:off x="7086468" y="3671772"/>
            <a:ext cx="2090173" cy="651532"/>
            <a:chOff x="0" y="0"/>
            <a:chExt cx="2786897" cy="868709"/>
          </a:xfrm>
        </p:grpSpPr>
        <p:grpSp>
          <p:nvGrpSpPr>
            <p:cNvPr id="356" name="Group 36">
              <a:extLst>
                <a:ext uri="{FF2B5EF4-FFF2-40B4-BE49-F238E27FC236}">
                  <a16:creationId xmlns:a16="http://schemas.microsoft.com/office/drawing/2014/main" id="{5A9DF5DD-9DDD-A6B7-292D-50BDE7B3BA40}"/>
                </a:ext>
              </a:extLst>
            </p:cNvPr>
            <p:cNvGrpSpPr/>
            <p:nvPr/>
          </p:nvGrpSpPr>
          <p:grpSpPr>
            <a:xfrm>
              <a:off x="0" y="0"/>
              <a:ext cx="2786897" cy="868709"/>
              <a:chOff x="0" y="0"/>
              <a:chExt cx="533100" cy="166174"/>
            </a:xfrm>
          </p:grpSpPr>
          <p:sp>
            <p:nvSpPr>
              <p:cNvPr id="358" name="Freeform 37">
                <a:extLst>
                  <a:ext uri="{FF2B5EF4-FFF2-40B4-BE49-F238E27FC236}">
                    <a16:creationId xmlns:a16="http://schemas.microsoft.com/office/drawing/2014/main" id="{7B3C0565-A2F4-5A19-3A8E-DD37600E7F1C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66174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66174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66174"/>
                    </a:lnTo>
                    <a:lnTo>
                      <a:pt x="0" y="166174"/>
                    </a:lnTo>
                    <a:close/>
                  </a:path>
                </a:pathLst>
              </a:custGeom>
              <a:solidFill>
                <a:srgbClr val="E6691C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9" name="TextBox 38">
                <a:extLst>
                  <a:ext uri="{FF2B5EF4-FFF2-40B4-BE49-F238E27FC236}">
                    <a16:creationId xmlns:a16="http://schemas.microsoft.com/office/drawing/2014/main" id="{3ECEE682-984F-DE49-E3DF-1296C6DAEC4A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2233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19"/>
                  </a:lnSpc>
                </a:pPr>
                <a:endParaRPr/>
              </a:p>
            </p:txBody>
          </p:sp>
        </p:grpSp>
        <p:sp>
          <p:nvSpPr>
            <p:cNvPr id="357" name="TextBox 39">
              <a:extLst>
                <a:ext uri="{FF2B5EF4-FFF2-40B4-BE49-F238E27FC236}">
                  <a16:creationId xmlns:a16="http://schemas.microsoft.com/office/drawing/2014/main" id="{B5C0898B-308C-9522-15FA-17A333FB9301}"/>
                </a:ext>
              </a:extLst>
            </p:cNvPr>
            <p:cNvSpPr txBox="1"/>
            <p:nvPr/>
          </p:nvSpPr>
          <p:spPr>
            <a:xfrm>
              <a:off x="0" y="202970"/>
              <a:ext cx="2786897" cy="426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2"/>
                </a:lnSpc>
              </a:pPr>
              <a:r>
                <a:rPr lang="en-US" sz="1858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GT RJ</a:t>
              </a:r>
            </a:p>
          </p:txBody>
        </p:sp>
      </p:grpSp>
      <p:grpSp>
        <p:nvGrpSpPr>
          <p:cNvPr id="360" name="Group 40">
            <a:extLst>
              <a:ext uri="{FF2B5EF4-FFF2-40B4-BE49-F238E27FC236}">
                <a16:creationId xmlns:a16="http://schemas.microsoft.com/office/drawing/2014/main" id="{D5F0428C-6E6B-6FF7-895F-77AA8EA50679}"/>
              </a:ext>
            </a:extLst>
          </p:cNvPr>
          <p:cNvGrpSpPr/>
          <p:nvPr/>
        </p:nvGrpSpPr>
        <p:grpSpPr>
          <a:xfrm>
            <a:off x="2732643" y="3679847"/>
            <a:ext cx="2052869" cy="643457"/>
            <a:chOff x="0" y="0"/>
            <a:chExt cx="2737159" cy="857943"/>
          </a:xfrm>
        </p:grpSpPr>
        <p:grpSp>
          <p:nvGrpSpPr>
            <p:cNvPr id="361" name="Group 41">
              <a:extLst>
                <a:ext uri="{FF2B5EF4-FFF2-40B4-BE49-F238E27FC236}">
                  <a16:creationId xmlns:a16="http://schemas.microsoft.com/office/drawing/2014/main" id="{FC81457E-53E5-4F9B-9439-5B4A16F650D9}"/>
                </a:ext>
              </a:extLst>
            </p:cNvPr>
            <p:cNvGrpSpPr/>
            <p:nvPr/>
          </p:nvGrpSpPr>
          <p:grpSpPr>
            <a:xfrm>
              <a:off x="0" y="0"/>
              <a:ext cx="2737159" cy="857943"/>
              <a:chOff x="0" y="0"/>
              <a:chExt cx="533100" cy="167096"/>
            </a:xfrm>
          </p:grpSpPr>
          <p:sp>
            <p:nvSpPr>
              <p:cNvPr id="363" name="Freeform 42">
                <a:extLst>
                  <a:ext uri="{FF2B5EF4-FFF2-40B4-BE49-F238E27FC236}">
                    <a16:creationId xmlns:a16="http://schemas.microsoft.com/office/drawing/2014/main" id="{E470EE52-6CE4-A917-91D9-7EB8D65B2A89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67096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67096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67096"/>
                    </a:lnTo>
                    <a:lnTo>
                      <a:pt x="0" y="167096"/>
                    </a:lnTo>
                    <a:close/>
                  </a:path>
                </a:pathLst>
              </a:custGeom>
              <a:solidFill>
                <a:srgbClr val="E6691C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4" name="TextBox 43">
                <a:extLst>
                  <a:ext uri="{FF2B5EF4-FFF2-40B4-BE49-F238E27FC236}">
                    <a16:creationId xmlns:a16="http://schemas.microsoft.com/office/drawing/2014/main" id="{4543CA7A-9534-BC19-0FD8-79E5B1A36E9A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2242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62" name="TextBox 44">
              <a:extLst>
                <a:ext uri="{FF2B5EF4-FFF2-40B4-BE49-F238E27FC236}">
                  <a16:creationId xmlns:a16="http://schemas.microsoft.com/office/drawing/2014/main" id="{56BF665A-4DE4-A399-D34A-AF740DBFA35C}"/>
                </a:ext>
              </a:extLst>
            </p:cNvPr>
            <p:cNvSpPr txBox="1"/>
            <p:nvPr/>
          </p:nvSpPr>
          <p:spPr>
            <a:xfrm>
              <a:off x="0" y="191319"/>
              <a:ext cx="2737159" cy="410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55"/>
                </a:lnSpc>
              </a:pPr>
              <a:r>
                <a:rPr lang="en-US" sz="182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GT  BA </a:t>
              </a:r>
            </a:p>
          </p:txBody>
        </p:sp>
      </p:grpSp>
      <p:grpSp>
        <p:nvGrpSpPr>
          <p:cNvPr id="365" name="Group 45">
            <a:extLst>
              <a:ext uri="{FF2B5EF4-FFF2-40B4-BE49-F238E27FC236}">
                <a16:creationId xmlns:a16="http://schemas.microsoft.com/office/drawing/2014/main" id="{A28A5AF4-93EE-56A2-B522-95F8592ECE01}"/>
              </a:ext>
            </a:extLst>
          </p:cNvPr>
          <p:cNvGrpSpPr/>
          <p:nvPr/>
        </p:nvGrpSpPr>
        <p:grpSpPr>
          <a:xfrm>
            <a:off x="7076943" y="6181785"/>
            <a:ext cx="2080648" cy="497743"/>
            <a:chOff x="0" y="0"/>
            <a:chExt cx="2774197" cy="663657"/>
          </a:xfrm>
        </p:grpSpPr>
        <p:grpSp>
          <p:nvGrpSpPr>
            <p:cNvPr id="366" name="Group 46">
              <a:extLst>
                <a:ext uri="{FF2B5EF4-FFF2-40B4-BE49-F238E27FC236}">
                  <a16:creationId xmlns:a16="http://schemas.microsoft.com/office/drawing/2014/main" id="{EEB323EE-DCC3-83C9-6E09-FE38F6A30E97}"/>
                </a:ext>
              </a:extLst>
            </p:cNvPr>
            <p:cNvGrpSpPr/>
            <p:nvPr/>
          </p:nvGrpSpPr>
          <p:grpSpPr>
            <a:xfrm>
              <a:off x="0" y="0"/>
              <a:ext cx="2774197" cy="663657"/>
              <a:chOff x="0" y="0"/>
              <a:chExt cx="547990" cy="131093"/>
            </a:xfrm>
          </p:grpSpPr>
          <p:sp>
            <p:nvSpPr>
              <p:cNvPr id="368" name="Freeform 47">
                <a:extLst>
                  <a:ext uri="{FF2B5EF4-FFF2-40B4-BE49-F238E27FC236}">
                    <a16:creationId xmlns:a16="http://schemas.microsoft.com/office/drawing/2014/main" id="{859DDB19-94AD-B560-6DB1-CBBBFB392FCC}"/>
                  </a:ext>
                </a:extLst>
              </p:cNvPr>
              <p:cNvSpPr/>
              <p:nvPr/>
            </p:nvSpPr>
            <p:spPr>
              <a:xfrm>
                <a:off x="0" y="0"/>
                <a:ext cx="54799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47990" h="131093">
                    <a:moveTo>
                      <a:pt x="0" y="0"/>
                    </a:moveTo>
                    <a:lnTo>
                      <a:pt x="547990" y="0"/>
                    </a:lnTo>
                    <a:lnTo>
                      <a:pt x="54799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9" name="TextBox 48">
                <a:extLst>
                  <a:ext uri="{FF2B5EF4-FFF2-40B4-BE49-F238E27FC236}">
                    <a16:creationId xmlns:a16="http://schemas.microsoft.com/office/drawing/2014/main" id="{3948CA1C-FE49-EC0E-330D-2F9E18E7AA83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4799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7" name="TextBox 49">
              <a:extLst>
                <a:ext uri="{FF2B5EF4-FFF2-40B4-BE49-F238E27FC236}">
                  <a16:creationId xmlns:a16="http://schemas.microsoft.com/office/drawing/2014/main" id="{159322D5-7101-0D2C-8CBC-5F803AECDB11}"/>
                </a:ext>
              </a:extLst>
            </p:cNvPr>
            <p:cNvSpPr txBox="1"/>
            <p:nvPr/>
          </p:nvSpPr>
          <p:spPr>
            <a:xfrm>
              <a:off x="0" y="95608"/>
              <a:ext cx="2774197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Giullya</a:t>
              </a:r>
            </a:p>
          </p:txBody>
        </p:sp>
      </p:grpSp>
      <p:grpSp>
        <p:nvGrpSpPr>
          <p:cNvPr id="370" name="Group 50">
            <a:extLst>
              <a:ext uri="{FF2B5EF4-FFF2-40B4-BE49-F238E27FC236}">
                <a16:creationId xmlns:a16="http://schemas.microsoft.com/office/drawing/2014/main" id="{D09809C6-1F5F-B340-DF2A-8FC8DC73FF10}"/>
              </a:ext>
            </a:extLst>
          </p:cNvPr>
          <p:cNvGrpSpPr/>
          <p:nvPr/>
        </p:nvGrpSpPr>
        <p:grpSpPr>
          <a:xfrm>
            <a:off x="2732643" y="5050735"/>
            <a:ext cx="2052869" cy="497743"/>
            <a:chOff x="0" y="0"/>
            <a:chExt cx="540673" cy="131093"/>
          </a:xfrm>
        </p:grpSpPr>
        <p:sp>
          <p:nvSpPr>
            <p:cNvPr id="371" name="Freeform 51">
              <a:extLst>
                <a:ext uri="{FF2B5EF4-FFF2-40B4-BE49-F238E27FC236}">
                  <a16:creationId xmlns:a16="http://schemas.microsoft.com/office/drawing/2014/main" id="{E8D03951-6D47-DCFE-99AE-2CEB1969442E}"/>
                </a:ext>
              </a:extLst>
            </p:cNvPr>
            <p:cNvSpPr/>
            <p:nvPr/>
          </p:nvSpPr>
          <p:spPr>
            <a:xfrm>
              <a:off x="0" y="0"/>
              <a:ext cx="540673" cy="131093"/>
            </a:xfrm>
            <a:custGeom>
              <a:avLst/>
              <a:gdLst/>
              <a:ahLst/>
              <a:cxnLst/>
              <a:rect l="l" t="t" r="r" b="b"/>
              <a:pathLst>
                <a:path w="540673" h="131093">
                  <a:moveTo>
                    <a:pt x="0" y="0"/>
                  </a:moveTo>
                  <a:lnTo>
                    <a:pt x="540673" y="0"/>
                  </a:lnTo>
                  <a:lnTo>
                    <a:pt x="540673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45802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72" name="TextBox 52">
              <a:extLst>
                <a:ext uri="{FF2B5EF4-FFF2-40B4-BE49-F238E27FC236}">
                  <a16:creationId xmlns:a16="http://schemas.microsoft.com/office/drawing/2014/main" id="{DF63D954-E6A8-1306-B966-0F3AD82DD27A}"/>
                </a:ext>
              </a:extLst>
            </p:cNvPr>
            <p:cNvSpPr txBox="1"/>
            <p:nvPr/>
          </p:nvSpPr>
          <p:spPr>
            <a:xfrm>
              <a:off x="0" y="-57150"/>
              <a:ext cx="540673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3" name="Group 58">
            <a:extLst>
              <a:ext uri="{FF2B5EF4-FFF2-40B4-BE49-F238E27FC236}">
                <a16:creationId xmlns:a16="http://schemas.microsoft.com/office/drawing/2014/main" id="{C8EF84FD-E1AE-FCA5-3284-E6CB5D0FF197}"/>
              </a:ext>
            </a:extLst>
          </p:cNvPr>
          <p:cNvGrpSpPr/>
          <p:nvPr/>
        </p:nvGrpSpPr>
        <p:grpSpPr>
          <a:xfrm>
            <a:off x="609600" y="4407366"/>
            <a:ext cx="2024114" cy="564204"/>
            <a:chOff x="0" y="0"/>
            <a:chExt cx="2698818" cy="752272"/>
          </a:xfrm>
        </p:grpSpPr>
        <p:grpSp>
          <p:nvGrpSpPr>
            <p:cNvPr id="374" name="Group 59">
              <a:extLst>
                <a:ext uri="{FF2B5EF4-FFF2-40B4-BE49-F238E27FC236}">
                  <a16:creationId xmlns:a16="http://schemas.microsoft.com/office/drawing/2014/main" id="{05B549F2-ED0F-1EA5-6AC1-E678A68FC38A}"/>
                </a:ext>
              </a:extLst>
            </p:cNvPr>
            <p:cNvGrpSpPr/>
            <p:nvPr/>
          </p:nvGrpSpPr>
          <p:grpSpPr>
            <a:xfrm>
              <a:off x="0" y="0"/>
              <a:ext cx="2698818" cy="752272"/>
              <a:chOff x="0" y="0"/>
              <a:chExt cx="533100" cy="148597"/>
            </a:xfrm>
          </p:grpSpPr>
          <p:sp>
            <p:nvSpPr>
              <p:cNvPr id="377" name="Freeform 60">
                <a:extLst>
                  <a:ext uri="{FF2B5EF4-FFF2-40B4-BE49-F238E27FC236}">
                    <a16:creationId xmlns:a16="http://schemas.microsoft.com/office/drawing/2014/main" id="{17EB96F3-DC6B-A64F-EA1C-746FA663FB77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48597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48597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48597"/>
                    </a:lnTo>
                    <a:lnTo>
                      <a:pt x="0" y="148597"/>
                    </a:lnTo>
                    <a:close/>
                  </a:path>
                </a:pathLst>
              </a:custGeom>
              <a:solidFill>
                <a:srgbClr val="463C6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8" name="TextBox 61">
                <a:extLst>
                  <a:ext uri="{FF2B5EF4-FFF2-40B4-BE49-F238E27FC236}">
                    <a16:creationId xmlns:a16="http://schemas.microsoft.com/office/drawing/2014/main" id="{466E58F2-7276-A9BB-81A8-3F2EFC3BDE9C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205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5" name="TextBox 62">
              <a:extLst>
                <a:ext uri="{FF2B5EF4-FFF2-40B4-BE49-F238E27FC236}">
                  <a16:creationId xmlns:a16="http://schemas.microsoft.com/office/drawing/2014/main" id="{F94B5F99-1493-502E-8350-BBBA3863C773}"/>
                </a:ext>
              </a:extLst>
            </p:cNvPr>
            <p:cNvSpPr txBox="1"/>
            <p:nvPr/>
          </p:nvSpPr>
          <p:spPr>
            <a:xfrm>
              <a:off x="0" y="22601"/>
              <a:ext cx="2698818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Milenna</a:t>
              </a:r>
            </a:p>
          </p:txBody>
        </p:sp>
        <p:sp>
          <p:nvSpPr>
            <p:cNvPr id="376" name="TextBox 63">
              <a:extLst>
                <a:ext uri="{FF2B5EF4-FFF2-40B4-BE49-F238E27FC236}">
                  <a16:creationId xmlns:a16="http://schemas.microsoft.com/office/drawing/2014/main" id="{C47FBD0E-D68C-B151-AC3B-4738CD76BB26}"/>
                </a:ext>
              </a:extLst>
            </p:cNvPr>
            <p:cNvSpPr txBox="1"/>
            <p:nvPr/>
          </p:nvSpPr>
          <p:spPr>
            <a:xfrm>
              <a:off x="550146" y="418841"/>
              <a:ext cx="1673820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COORDENADORA</a:t>
              </a:r>
            </a:p>
          </p:txBody>
        </p:sp>
      </p:grpSp>
      <p:sp>
        <p:nvSpPr>
          <p:cNvPr id="379" name="AutoShape 64">
            <a:extLst>
              <a:ext uri="{FF2B5EF4-FFF2-40B4-BE49-F238E27FC236}">
                <a16:creationId xmlns:a16="http://schemas.microsoft.com/office/drawing/2014/main" id="{F77B170E-6197-FAA4-4F42-12234DFC4C75}"/>
              </a:ext>
            </a:extLst>
          </p:cNvPr>
          <p:cNvSpPr/>
          <p:nvPr/>
        </p:nvSpPr>
        <p:spPr>
          <a:xfrm flipH="1">
            <a:off x="13615555" y="4822253"/>
            <a:ext cx="6350" cy="47421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80" name="Group 65">
            <a:extLst>
              <a:ext uri="{FF2B5EF4-FFF2-40B4-BE49-F238E27FC236}">
                <a16:creationId xmlns:a16="http://schemas.microsoft.com/office/drawing/2014/main" id="{E812F48E-2D66-1D8C-850C-D8C33DEEB7F6}"/>
              </a:ext>
            </a:extLst>
          </p:cNvPr>
          <p:cNvGrpSpPr/>
          <p:nvPr/>
        </p:nvGrpSpPr>
        <p:grpSpPr>
          <a:xfrm>
            <a:off x="12611647" y="4418373"/>
            <a:ext cx="2024114" cy="608387"/>
            <a:chOff x="0" y="0"/>
            <a:chExt cx="533100" cy="160234"/>
          </a:xfrm>
        </p:grpSpPr>
        <p:sp>
          <p:nvSpPr>
            <p:cNvPr id="381" name="Freeform 66">
              <a:extLst>
                <a:ext uri="{FF2B5EF4-FFF2-40B4-BE49-F238E27FC236}">
                  <a16:creationId xmlns:a16="http://schemas.microsoft.com/office/drawing/2014/main" id="{E6759098-25BC-4E02-9A46-047C2DE92FC7}"/>
                </a:ext>
              </a:extLst>
            </p:cNvPr>
            <p:cNvSpPr/>
            <p:nvPr/>
          </p:nvSpPr>
          <p:spPr>
            <a:xfrm>
              <a:off x="0" y="0"/>
              <a:ext cx="533100" cy="160234"/>
            </a:xfrm>
            <a:custGeom>
              <a:avLst/>
              <a:gdLst/>
              <a:ahLst/>
              <a:cxnLst/>
              <a:rect l="l" t="t" r="r" b="b"/>
              <a:pathLst>
                <a:path w="533100" h="160234">
                  <a:moveTo>
                    <a:pt x="0" y="0"/>
                  </a:moveTo>
                  <a:lnTo>
                    <a:pt x="533100" y="0"/>
                  </a:lnTo>
                  <a:lnTo>
                    <a:pt x="533100" y="160234"/>
                  </a:lnTo>
                  <a:lnTo>
                    <a:pt x="0" y="160234"/>
                  </a:lnTo>
                  <a:close/>
                </a:path>
              </a:pathLst>
            </a:custGeom>
            <a:solidFill>
              <a:srgbClr val="33AD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82" name="TextBox 67">
              <a:extLst>
                <a:ext uri="{FF2B5EF4-FFF2-40B4-BE49-F238E27FC236}">
                  <a16:creationId xmlns:a16="http://schemas.microsoft.com/office/drawing/2014/main" id="{CE58773B-BA85-8117-0FC8-CB564E0A2D82}"/>
                </a:ext>
              </a:extLst>
            </p:cNvPr>
            <p:cNvSpPr txBox="1"/>
            <p:nvPr/>
          </p:nvSpPr>
          <p:spPr>
            <a:xfrm>
              <a:off x="0" y="-57150"/>
              <a:ext cx="533100" cy="2173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83" name="Group 68">
            <a:extLst>
              <a:ext uri="{FF2B5EF4-FFF2-40B4-BE49-F238E27FC236}">
                <a16:creationId xmlns:a16="http://schemas.microsoft.com/office/drawing/2014/main" id="{69D975F2-D61E-18FF-C702-496C2FFD67BD}"/>
              </a:ext>
            </a:extLst>
          </p:cNvPr>
          <p:cNvGrpSpPr/>
          <p:nvPr/>
        </p:nvGrpSpPr>
        <p:grpSpPr>
          <a:xfrm>
            <a:off x="12611647" y="5088223"/>
            <a:ext cx="2024114" cy="531530"/>
            <a:chOff x="0" y="0"/>
            <a:chExt cx="533100" cy="139992"/>
          </a:xfrm>
        </p:grpSpPr>
        <p:sp>
          <p:nvSpPr>
            <p:cNvPr id="384" name="Freeform 69">
              <a:extLst>
                <a:ext uri="{FF2B5EF4-FFF2-40B4-BE49-F238E27FC236}">
                  <a16:creationId xmlns:a16="http://schemas.microsoft.com/office/drawing/2014/main" id="{A2A6F8E6-AEBF-7B95-4B29-53AD00B130F1}"/>
                </a:ext>
              </a:extLst>
            </p:cNvPr>
            <p:cNvSpPr/>
            <p:nvPr/>
          </p:nvSpPr>
          <p:spPr>
            <a:xfrm>
              <a:off x="0" y="0"/>
              <a:ext cx="533100" cy="139992"/>
            </a:xfrm>
            <a:custGeom>
              <a:avLst/>
              <a:gdLst/>
              <a:ahLst/>
              <a:cxnLst/>
              <a:rect l="l" t="t" r="r" b="b"/>
              <a:pathLst>
                <a:path w="533100" h="139992">
                  <a:moveTo>
                    <a:pt x="0" y="0"/>
                  </a:moveTo>
                  <a:lnTo>
                    <a:pt x="533100" y="0"/>
                  </a:lnTo>
                  <a:lnTo>
                    <a:pt x="533100" y="139992"/>
                  </a:lnTo>
                  <a:lnTo>
                    <a:pt x="0" y="139992"/>
                  </a:lnTo>
                  <a:close/>
                </a:path>
              </a:pathLst>
            </a:custGeom>
            <a:solidFill>
              <a:srgbClr val="463C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85" name="TextBox 70">
              <a:extLst>
                <a:ext uri="{FF2B5EF4-FFF2-40B4-BE49-F238E27FC236}">
                  <a16:creationId xmlns:a16="http://schemas.microsoft.com/office/drawing/2014/main" id="{B32E4372-0FAA-5B32-4348-AACA1BEDAC67}"/>
                </a:ext>
              </a:extLst>
            </p:cNvPr>
            <p:cNvSpPr txBox="1"/>
            <p:nvPr/>
          </p:nvSpPr>
          <p:spPr>
            <a:xfrm>
              <a:off x="0" y="-57150"/>
              <a:ext cx="533100" cy="197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86" name="Group 71">
            <a:extLst>
              <a:ext uri="{FF2B5EF4-FFF2-40B4-BE49-F238E27FC236}">
                <a16:creationId xmlns:a16="http://schemas.microsoft.com/office/drawing/2014/main" id="{0E6FE1CF-1160-A607-2C62-BCD033D39F02}"/>
              </a:ext>
            </a:extLst>
          </p:cNvPr>
          <p:cNvGrpSpPr/>
          <p:nvPr/>
        </p:nvGrpSpPr>
        <p:grpSpPr>
          <a:xfrm>
            <a:off x="4891520" y="3671772"/>
            <a:ext cx="2090173" cy="651532"/>
            <a:chOff x="0" y="0"/>
            <a:chExt cx="2786897" cy="868709"/>
          </a:xfrm>
        </p:grpSpPr>
        <p:grpSp>
          <p:nvGrpSpPr>
            <p:cNvPr id="387" name="Group 72">
              <a:extLst>
                <a:ext uri="{FF2B5EF4-FFF2-40B4-BE49-F238E27FC236}">
                  <a16:creationId xmlns:a16="http://schemas.microsoft.com/office/drawing/2014/main" id="{BC2F524A-C9C7-62B9-915A-DD17128DAE94}"/>
                </a:ext>
              </a:extLst>
            </p:cNvPr>
            <p:cNvGrpSpPr/>
            <p:nvPr/>
          </p:nvGrpSpPr>
          <p:grpSpPr>
            <a:xfrm>
              <a:off x="0" y="0"/>
              <a:ext cx="2786897" cy="868709"/>
              <a:chOff x="0" y="0"/>
              <a:chExt cx="533100" cy="166174"/>
            </a:xfrm>
          </p:grpSpPr>
          <p:sp>
            <p:nvSpPr>
              <p:cNvPr id="389" name="Freeform 73">
                <a:extLst>
                  <a:ext uri="{FF2B5EF4-FFF2-40B4-BE49-F238E27FC236}">
                    <a16:creationId xmlns:a16="http://schemas.microsoft.com/office/drawing/2014/main" id="{4BD4C4E9-C766-586A-CC65-037E00BAFAC8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66174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66174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66174"/>
                    </a:lnTo>
                    <a:lnTo>
                      <a:pt x="0" y="166174"/>
                    </a:lnTo>
                    <a:close/>
                  </a:path>
                </a:pathLst>
              </a:custGeom>
              <a:solidFill>
                <a:srgbClr val="E6691C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0" name="TextBox 74">
                <a:extLst>
                  <a:ext uri="{FF2B5EF4-FFF2-40B4-BE49-F238E27FC236}">
                    <a16:creationId xmlns:a16="http://schemas.microsoft.com/office/drawing/2014/main" id="{CFDF2092-E125-0477-53AE-20373E5887B6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2233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19"/>
                  </a:lnSpc>
                </a:pPr>
                <a:endParaRPr/>
              </a:p>
            </p:txBody>
          </p:sp>
        </p:grpSp>
        <p:sp>
          <p:nvSpPr>
            <p:cNvPr id="388" name="TextBox 75">
              <a:extLst>
                <a:ext uri="{FF2B5EF4-FFF2-40B4-BE49-F238E27FC236}">
                  <a16:creationId xmlns:a16="http://schemas.microsoft.com/office/drawing/2014/main" id="{01AD3638-E09B-C147-D9CA-3DAC838E9298}"/>
                </a:ext>
              </a:extLst>
            </p:cNvPr>
            <p:cNvSpPr txBox="1"/>
            <p:nvPr/>
          </p:nvSpPr>
          <p:spPr>
            <a:xfrm>
              <a:off x="0" y="202970"/>
              <a:ext cx="2762702" cy="426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2"/>
                </a:lnSpc>
              </a:pPr>
              <a:r>
                <a:rPr lang="en-US" sz="1858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GT PE</a:t>
              </a:r>
            </a:p>
          </p:txBody>
        </p:sp>
      </p:grpSp>
      <p:grpSp>
        <p:nvGrpSpPr>
          <p:cNvPr id="391" name="Group 76">
            <a:extLst>
              <a:ext uri="{FF2B5EF4-FFF2-40B4-BE49-F238E27FC236}">
                <a16:creationId xmlns:a16="http://schemas.microsoft.com/office/drawing/2014/main" id="{FC2584EB-A49D-3522-A1E6-3209B28929D0}"/>
              </a:ext>
            </a:extLst>
          </p:cNvPr>
          <p:cNvGrpSpPr/>
          <p:nvPr/>
        </p:nvGrpSpPr>
        <p:grpSpPr>
          <a:xfrm>
            <a:off x="4889335" y="5050735"/>
            <a:ext cx="2092357" cy="497743"/>
            <a:chOff x="0" y="0"/>
            <a:chExt cx="551074" cy="131093"/>
          </a:xfrm>
        </p:grpSpPr>
        <p:sp>
          <p:nvSpPr>
            <p:cNvPr id="392" name="Freeform 77">
              <a:extLst>
                <a:ext uri="{FF2B5EF4-FFF2-40B4-BE49-F238E27FC236}">
                  <a16:creationId xmlns:a16="http://schemas.microsoft.com/office/drawing/2014/main" id="{CAD40E43-49C9-B87B-1D06-252C199BC82D}"/>
                </a:ext>
              </a:extLst>
            </p:cNvPr>
            <p:cNvSpPr/>
            <p:nvPr/>
          </p:nvSpPr>
          <p:spPr>
            <a:xfrm>
              <a:off x="0" y="0"/>
              <a:ext cx="551074" cy="131093"/>
            </a:xfrm>
            <a:custGeom>
              <a:avLst/>
              <a:gdLst/>
              <a:ahLst/>
              <a:cxnLst/>
              <a:rect l="l" t="t" r="r" b="b"/>
              <a:pathLst>
                <a:path w="551074" h="131093">
                  <a:moveTo>
                    <a:pt x="0" y="0"/>
                  </a:moveTo>
                  <a:lnTo>
                    <a:pt x="551074" y="0"/>
                  </a:lnTo>
                  <a:lnTo>
                    <a:pt x="55107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45802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93" name="TextBox 78">
              <a:extLst>
                <a:ext uri="{FF2B5EF4-FFF2-40B4-BE49-F238E27FC236}">
                  <a16:creationId xmlns:a16="http://schemas.microsoft.com/office/drawing/2014/main" id="{82718452-1A27-954A-9109-AA2FFDC452B1}"/>
                </a:ext>
              </a:extLst>
            </p:cNvPr>
            <p:cNvSpPr txBox="1"/>
            <p:nvPr/>
          </p:nvSpPr>
          <p:spPr>
            <a:xfrm>
              <a:off x="0" y="-57150"/>
              <a:ext cx="55107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4" name="Group 79">
            <a:extLst>
              <a:ext uri="{FF2B5EF4-FFF2-40B4-BE49-F238E27FC236}">
                <a16:creationId xmlns:a16="http://schemas.microsoft.com/office/drawing/2014/main" id="{E531D5DE-7CD1-93C7-3E66-C3C0BF49658B}"/>
              </a:ext>
            </a:extLst>
          </p:cNvPr>
          <p:cNvGrpSpPr/>
          <p:nvPr/>
        </p:nvGrpSpPr>
        <p:grpSpPr>
          <a:xfrm>
            <a:off x="609600" y="5050735"/>
            <a:ext cx="2024114" cy="497743"/>
            <a:chOff x="0" y="0"/>
            <a:chExt cx="533100" cy="131093"/>
          </a:xfrm>
        </p:grpSpPr>
        <p:sp>
          <p:nvSpPr>
            <p:cNvPr id="395" name="Freeform 80">
              <a:extLst>
                <a:ext uri="{FF2B5EF4-FFF2-40B4-BE49-F238E27FC236}">
                  <a16:creationId xmlns:a16="http://schemas.microsoft.com/office/drawing/2014/main" id="{DA53298E-0D89-E3FC-EC54-1418B50A8F93}"/>
                </a:ext>
              </a:extLst>
            </p:cNvPr>
            <p:cNvSpPr/>
            <p:nvPr/>
          </p:nvSpPr>
          <p:spPr>
            <a:xfrm>
              <a:off x="0" y="0"/>
              <a:ext cx="533100" cy="131093"/>
            </a:xfrm>
            <a:custGeom>
              <a:avLst/>
              <a:gdLst/>
              <a:ahLst/>
              <a:cxnLst/>
              <a:rect l="l" t="t" r="r" b="b"/>
              <a:pathLst>
                <a:path w="533100" h="131093">
                  <a:moveTo>
                    <a:pt x="0" y="0"/>
                  </a:moveTo>
                  <a:lnTo>
                    <a:pt x="533100" y="0"/>
                  </a:lnTo>
                  <a:lnTo>
                    <a:pt x="533100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45802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96" name="TextBox 81">
              <a:extLst>
                <a:ext uri="{FF2B5EF4-FFF2-40B4-BE49-F238E27FC236}">
                  <a16:creationId xmlns:a16="http://schemas.microsoft.com/office/drawing/2014/main" id="{C382FD3D-F288-E0D4-1E9B-6F4FE8BC9454}"/>
                </a:ext>
              </a:extLst>
            </p:cNvPr>
            <p:cNvSpPr txBox="1"/>
            <p:nvPr/>
          </p:nvSpPr>
          <p:spPr>
            <a:xfrm>
              <a:off x="0" y="-57150"/>
              <a:ext cx="533100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7" name="Group 82">
            <a:extLst>
              <a:ext uri="{FF2B5EF4-FFF2-40B4-BE49-F238E27FC236}">
                <a16:creationId xmlns:a16="http://schemas.microsoft.com/office/drawing/2014/main" id="{6F92530F-521A-3A35-B44F-DBDD58CD8DDE}"/>
              </a:ext>
            </a:extLst>
          </p:cNvPr>
          <p:cNvGrpSpPr/>
          <p:nvPr/>
        </p:nvGrpSpPr>
        <p:grpSpPr>
          <a:xfrm>
            <a:off x="10968293" y="1329275"/>
            <a:ext cx="2917361" cy="809071"/>
            <a:chOff x="0" y="0"/>
            <a:chExt cx="840925" cy="233213"/>
          </a:xfrm>
        </p:grpSpPr>
        <p:sp>
          <p:nvSpPr>
            <p:cNvPr id="398" name="Freeform 83">
              <a:extLst>
                <a:ext uri="{FF2B5EF4-FFF2-40B4-BE49-F238E27FC236}">
                  <a16:creationId xmlns:a16="http://schemas.microsoft.com/office/drawing/2014/main" id="{8D689861-0A58-1914-8874-1C50F23A75CB}"/>
                </a:ext>
              </a:extLst>
            </p:cNvPr>
            <p:cNvSpPr/>
            <p:nvPr/>
          </p:nvSpPr>
          <p:spPr>
            <a:xfrm>
              <a:off x="0" y="0"/>
              <a:ext cx="840925" cy="233213"/>
            </a:xfrm>
            <a:custGeom>
              <a:avLst/>
              <a:gdLst/>
              <a:ahLst/>
              <a:cxnLst/>
              <a:rect l="l" t="t" r="r" b="b"/>
              <a:pathLst>
                <a:path w="840925" h="233213">
                  <a:moveTo>
                    <a:pt x="0" y="0"/>
                  </a:moveTo>
                  <a:lnTo>
                    <a:pt x="840925" y="0"/>
                  </a:lnTo>
                  <a:lnTo>
                    <a:pt x="840925" y="233213"/>
                  </a:lnTo>
                  <a:lnTo>
                    <a:pt x="0" y="233213"/>
                  </a:lnTo>
                  <a:close/>
                </a:path>
              </a:pathLst>
            </a:custGeom>
            <a:solidFill>
              <a:srgbClr val="B9E4E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99" name="TextBox 84">
              <a:extLst>
                <a:ext uri="{FF2B5EF4-FFF2-40B4-BE49-F238E27FC236}">
                  <a16:creationId xmlns:a16="http://schemas.microsoft.com/office/drawing/2014/main" id="{FE2D5E3B-D946-923A-8C0A-8C291EE94DB0}"/>
                </a:ext>
              </a:extLst>
            </p:cNvPr>
            <p:cNvSpPr txBox="1"/>
            <p:nvPr/>
          </p:nvSpPr>
          <p:spPr>
            <a:xfrm>
              <a:off x="0" y="-57150"/>
              <a:ext cx="840925" cy="290363"/>
            </a:xfrm>
            <a:prstGeom prst="rect">
              <a:avLst/>
            </a:prstGeom>
          </p:spPr>
          <p:txBody>
            <a:bodyPr lIns="46416" tIns="46416" rIns="46416" bIns="46416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400" name="Group 85">
            <a:extLst>
              <a:ext uri="{FF2B5EF4-FFF2-40B4-BE49-F238E27FC236}">
                <a16:creationId xmlns:a16="http://schemas.microsoft.com/office/drawing/2014/main" id="{4CD6BBCE-A81C-74D1-30A2-2C667E35BEB9}"/>
              </a:ext>
            </a:extLst>
          </p:cNvPr>
          <p:cNvGrpSpPr/>
          <p:nvPr/>
        </p:nvGrpSpPr>
        <p:grpSpPr>
          <a:xfrm>
            <a:off x="10968293" y="2973532"/>
            <a:ext cx="2917361" cy="720886"/>
            <a:chOff x="0" y="0"/>
            <a:chExt cx="3889814" cy="961182"/>
          </a:xfrm>
        </p:grpSpPr>
        <p:grpSp>
          <p:nvGrpSpPr>
            <p:cNvPr id="401" name="Group 86">
              <a:extLst>
                <a:ext uri="{FF2B5EF4-FFF2-40B4-BE49-F238E27FC236}">
                  <a16:creationId xmlns:a16="http://schemas.microsoft.com/office/drawing/2014/main" id="{56435F81-A62A-EA59-1041-CB98D7DB1E00}"/>
                </a:ext>
              </a:extLst>
            </p:cNvPr>
            <p:cNvGrpSpPr/>
            <p:nvPr/>
          </p:nvGrpSpPr>
          <p:grpSpPr>
            <a:xfrm>
              <a:off x="0" y="0"/>
              <a:ext cx="3846514" cy="961182"/>
              <a:chOff x="0" y="0"/>
              <a:chExt cx="831564" cy="207794"/>
            </a:xfrm>
          </p:grpSpPr>
          <p:sp>
            <p:nvSpPr>
              <p:cNvPr id="404" name="Freeform 87">
                <a:extLst>
                  <a:ext uri="{FF2B5EF4-FFF2-40B4-BE49-F238E27FC236}">
                    <a16:creationId xmlns:a16="http://schemas.microsoft.com/office/drawing/2014/main" id="{8F867445-EDA7-313A-63B9-59F7D074D157}"/>
                  </a:ext>
                </a:extLst>
              </p:cNvPr>
              <p:cNvSpPr/>
              <p:nvPr/>
            </p:nvSpPr>
            <p:spPr>
              <a:xfrm>
                <a:off x="0" y="0"/>
                <a:ext cx="831564" cy="207794"/>
              </a:xfrm>
              <a:custGeom>
                <a:avLst/>
                <a:gdLst/>
                <a:ahLst/>
                <a:cxnLst/>
                <a:rect l="l" t="t" r="r" b="b"/>
                <a:pathLst>
                  <a:path w="831564" h="207794">
                    <a:moveTo>
                      <a:pt x="0" y="0"/>
                    </a:moveTo>
                    <a:lnTo>
                      <a:pt x="831564" y="0"/>
                    </a:lnTo>
                    <a:lnTo>
                      <a:pt x="831564" y="207794"/>
                    </a:lnTo>
                    <a:lnTo>
                      <a:pt x="0" y="207794"/>
                    </a:lnTo>
                    <a:close/>
                  </a:path>
                </a:pathLst>
              </a:custGeom>
              <a:solidFill>
                <a:srgbClr val="FECF0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5" name="TextBox 88">
                <a:extLst>
                  <a:ext uri="{FF2B5EF4-FFF2-40B4-BE49-F238E27FC236}">
                    <a16:creationId xmlns:a16="http://schemas.microsoft.com/office/drawing/2014/main" id="{B1FA20B7-970F-8670-5334-D36B5F6A86BC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31564" cy="2649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02" name="TextBox 89">
              <a:extLst>
                <a:ext uri="{FF2B5EF4-FFF2-40B4-BE49-F238E27FC236}">
                  <a16:creationId xmlns:a16="http://schemas.microsoft.com/office/drawing/2014/main" id="{88372351-E87F-BEED-F181-A26792041AC9}"/>
                </a:ext>
              </a:extLst>
            </p:cNvPr>
            <p:cNvSpPr txBox="1"/>
            <p:nvPr/>
          </p:nvSpPr>
          <p:spPr>
            <a:xfrm>
              <a:off x="93685" y="107567"/>
              <a:ext cx="3796130" cy="374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02"/>
                </a:lnSpc>
              </a:pPr>
              <a:r>
                <a:rPr lang="en-US" sz="164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Sylvia Paes </a:t>
              </a:r>
            </a:p>
          </p:txBody>
        </p:sp>
        <p:sp>
          <p:nvSpPr>
            <p:cNvPr id="403" name="TextBox 90">
              <a:extLst>
                <a:ext uri="{FF2B5EF4-FFF2-40B4-BE49-F238E27FC236}">
                  <a16:creationId xmlns:a16="http://schemas.microsoft.com/office/drawing/2014/main" id="{4937E569-B0C8-BFDF-B6FE-CF91B7BC3989}"/>
                </a:ext>
              </a:extLst>
            </p:cNvPr>
            <p:cNvSpPr txBox="1"/>
            <p:nvPr/>
          </p:nvSpPr>
          <p:spPr>
            <a:xfrm>
              <a:off x="93685" y="558288"/>
              <a:ext cx="3555565" cy="306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44"/>
                </a:lnSpc>
              </a:pPr>
              <a:r>
                <a:rPr lang="en-US" sz="1388">
                  <a:solidFill>
                    <a:srgbClr val="232322"/>
                  </a:solidFill>
                  <a:latin typeface="Open Sans"/>
                  <a:ea typeface="Open Sans"/>
                  <a:cs typeface="Open Sans"/>
                  <a:sym typeface="Open Sans"/>
                </a:rPr>
                <a:t>COORDENADORA  EXECUTIVA</a:t>
              </a:r>
            </a:p>
          </p:txBody>
        </p:sp>
      </p:grpSp>
      <p:grpSp>
        <p:nvGrpSpPr>
          <p:cNvPr id="406" name="Group 91">
            <a:extLst>
              <a:ext uri="{FF2B5EF4-FFF2-40B4-BE49-F238E27FC236}">
                <a16:creationId xmlns:a16="http://schemas.microsoft.com/office/drawing/2014/main" id="{518999D1-9AB4-B7FA-6865-9DEC80175191}"/>
              </a:ext>
            </a:extLst>
          </p:cNvPr>
          <p:cNvGrpSpPr/>
          <p:nvPr/>
        </p:nvGrpSpPr>
        <p:grpSpPr>
          <a:xfrm>
            <a:off x="10968293" y="2195496"/>
            <a:ext cx="2917361" cy="720886"/>
            <a:chOff x="0" y="0"/>
            <a:chExt cx="3889814" cy="961182"/>
          </a:xfrm>
        </p:grpSpPr>
        <p:grpSp>
          <p:nvGrpSpPr>
            <p:cNvPr id="407" name="Group 92">
              <a:extLst>
                <a:ext uri="{FF2B5EF4-FFF2-40B4-BE49-F238E27FC236}">
                  <a16:creationId xmlns:a16="http://schemas.microsoft.com/office/drawing/2014/main" id="{95E25AA6-8B26-BA5B-122C-37E1B6442D95}"/>
                </a:ext>
              </a:extLst>
            </p:cNvPr>
            <p:cNvGrpSpPr/>
            <p:nvPr/>
          </p:nvGrpSpPr>
          <p:grpSpPr>
            <a:xfrm>
              <a:off x="0" y="0"/>
              <a:ext cx="3889814" cy="961182"/>
              <a:chOff x="0" y="0"/>
              <a:chExt cx="840925" cy="207794"/>
            </a:xfrm>
          </p:grpSpPr>
          <p:sp>
            <p:nvSpPr>
              <p:cNvPr id="410" name="Freeform 93">
                <a:extLst>
                  <a:ext uri="{FF2B5EF4-FFF2-40B4-BE49-F238E27FC236}">
                    <a16:creationId xmlns:a16="http://schemas.microsoft.com/office/drawing/2014/main" id="{4985E266-F808-3E0C-575D-370AD8F1BEBF}"/>
                  </a:ext>
                </a:extLst>
              </p:cNvPr>
              <p:cNvSpPr/>
              <p:nvPr/>
            </p:nvSpPr>
            <p:spPr>
              <a:xfrm>
                <a:off x="0" y="0"/>
                <a:ext cx="840925" cy="207794"/>
              </a:xfrm>
              <a:custGeom>
                <a:avLst/>
                <a:gdLst/>
                <a:ahLst/>
                <a:cxnLst/>
                <a:rect l="l" t="t" r="r" b="b"/>
                <a:pathLst>
                  <a:path w="840925" h="207794">
                    <a:moveTo>
                      <a:pt x="0" y="0"/>
                    </a:moveTo>
                    <a:lnTo>
                      <a:pt x="840925" y="0"/>
                    </a:lnTo>
                    <a:lnTo>
                      <a:pt x="840925" y="207794"/>
                    </a:lnTo>
                    <a:lnTo>
                      <a:pt x="0" y="207794"/>
                    </a:lnTo>
                    <a:close/>
                  </a:path>
                </a:pathLst>
              </a:custGeom>
              <a:solidFill>
                <a:srgbClr val="FECF0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1" name="TextBox 94">
                <a:extLst>
                  <a:ext uri="{FF2B5EF4-FFF2-40B4-BE49-F238E27FC236}">
                    <a16:creationId xmlns:a16="http://schemas.microsoft.com/office/drawing/2014/main" id="{79F25033-1032-B33F-E761-2549C348E250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40925" cy="2649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08" name="TextBox 95">
              <a:extLst>
                <a:ext uri="{FF2B5EF4-FFF2-40B4-BE49-F238E27FC236}">
                  <a16:creationId xmlns:a16="http://schemas.microsoft.com/office/drawing/2014/main" id="{CAF4E748-EAA6-0CB8-D7F3-3E530D664722}"/>
                </a:ext>
              </a:extLst>
            </p:cNvPr>
            <p:cNvSpPr txBox="1"/>
            <p:nvPr/>
          </p:nvSpPr>
          <p:spPr>
            <a:xfrm>
              <a:off x="25476" y="120324"/>
              <a:ext cx="3838863" cy="374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02"/>
                </a:lnSpc>
              </a:pPr>
              <a:r>
                <a:rPr lang="en-US" sz="164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Jéssyka Nunes</a:t>
              </a:r>
            </a:p>
          </p:txBody>
        </p:sp>
        <p:sp>
          <p:nvSpPr>
            <p:cNvPr id="409" name="TextBox 96">
              <a:extLst>
                <a:ext uri="{FF2B5EF4-FFF2-40B4-BE49-F238E27FC236}">
                  <a16:creationId xmlns:a16="http://schemas.microsoft.com/office/drawing/2014/main" id="{398EC98E-DC9F-BFDB-8349-330C225AC064}"/>
                </a:ext>
              </a:extLst>
            </p:cNvPr>
            <p:cNvSpPr txBox="1"/>
            <p:nvPr/>
          </p:nvSpPr>
          <p:spPr>
            <a:xfrm>
              <a:off x="172588" y="535718"/>
              <a:ext cx="3595590" cy="306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44"/>
                </a:lnSpc>
              </a:pPr>
              <a:r>
                <a:rPr lang="en-US" sz="1388">
                  <a:solidFill>
                    <a:srgbClr val="232322"/>
                  </a:solidFill>
                  <a:latin typeface="Open Sans"/>
                  <a:ea typeface="Open Sans"/>
                  <a:cs typeface="Open Sans"/>
                  <a:sym typeface="Open Sans"/>
                </a:rPr>
                <a:t>COORDENADORA  ADJUNTA</a:t>
              </a:r>
            </a:p>
          </p:txBody>
        </p:sp>
      </p:grpSp>
      <p:grpSp>
        <p:nvGrpSpPr>
          <p:cNvPr id="412" name="Group 97">
            <a:extLst>
              <a:ext uri="{FF2B5EF4-FFF2-40B4-BE49-F238E27FC236}">
                <a16:creationId xmlns:a16="http://schemas.microsoft.com/office/drawing/2014/main" id="{B8E528EA-0247-D187-8D5B-013BB6802430}"/>
              </a:ext>
            </a:extLst>
          </p:cNvPr>
          <p:cNvGrpSpPr/>
          <p:nvPr/>
        </p:nvGrpSpPr>
        <p:grpSpPr>
          <a:xfrm>
            <a:off x="620255" y="3670834"/>
            <a:ext cx="2024114" cy="652470"/>
            <a:chOff x="0" y="0"/>
            <a:chExt cx="2698818" cy="869960"/>
          </a:xfrm>
        </p:grpSpPr>
        <p:grpSp>
          <p:nvGrpSpPr>
            <p:cNvPr id="413" name="Group 98">
              <a:extLst>
                <a:ext uri="{FF2B5EF4-FFF2-40B4-BE49-F238E27FC236}">
                  <a16:creationId xmlns:a16="http://schemas.microsoft.com/office/drawing/2014/main" id="{F324CED1-76C1-90F7-C4B4-CBE4979DF98D}"/>
                </a:ext>
              </a:extLst>
            </p:cNvPr>
            <p:cNvGrpSpPr/>
            <p:nvPr/>
          </p:nvGrpSpPr>
          <p:grpSpPr>
            <a:xfrm>
              <a:off x="0" y="0"/>
              <a:ext cx="2698818" cy="869960"/>
              <a:chOff x="0" y="0"/>
              <a:chExt cx="533100" cy="171844"/>
            </a:xfrm>
          </p:grpSpPr>
          <p:sp>
            <p:nvSpPr>
              <p:cNvPr id="415" name="Freeform 99">
                <a:extLst>
                  <a:ext uri="{FF2B5EF4-FFF2-40B4-BE49-F238E27FC236}">
                    <a16:creationId xmlns:a16="http://schemas.microsoft.com/office/drawing/2014/main" id="{3F672F2F-90C2-7648-156A-86324FD4AD90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71844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71844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71844"/>
                    </a:lnTo>
                    <a:lnTo>
                      <a:pt x="0" y="171844"/>
                    </a:lnTo>
                    <a:close/>
                  </a:path>
                </a:pathLst>
              </a:custGeom>
              <a:solidFill>
                <a:srgbClr val="33AD5C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6" name="TextBox 100">
                <a:extLst>
                  <a:ext uri="{FF2B5EF4-FFF2-40B4-BE49-F238E27FC236}">
                    <a16:creationId xmlns:a16="http://schemas.microsoft.com/office/drawing/2014/main" id="{38FB2934-AFF8-688A-7D20-5C28BE3AA980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2289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</a:pPr>
                <a:endParaRPr/>
              </a:p>
            </p:txBody>
          </p:sp>
        </p:grpSp>
        <p:sp>
          <p:nvSpPr>
            <p:cNvPr id="414" name="TextBox 101">
              <a:extLst>
                <a:ext uri="{FF2B5EF4-FFF2-40B4-BE49-F238E27FC236}">
                  <a16:creationId xmlns:a16="http://schemas.microsoft.com/office/drawing/2014/main" id="{44798011-BDE0-33E0-7F62-8A7B1CD19607}"/>
                </a:ext>
              </a:extLst>
            </p:cNvPr>
            <p:cNvSpPr txBox="1"/>
            <p:nvPr/>
          </p:nvSpPr>
          <p:spPr>
            <a:xfrm>
              <a:off x="121248" y="208452"/>
              <a:ext cx="2427910" cy="4174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61"/>
                </a:lnSpc>
              </a:pPr>
              <a:r>
                <a:rPr lang="en-US" sz="182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GT Mobilização</a:t>
              </a:r>
            </a:p>
          </p:txBody>
        </p:sp>
      </p:grpSp>
      <p:grpSp>
        <p:nvGrpSpPr>
          <p:cNvPr id="417" name="Group 102">
            <a:extLst>
              <a:ext uri="{FF2B5EF4-FFF2-40B4-BE49-F238E27FC236}">
                <a16:creationId xmlns:a16="http://schemas.microsoft.com/office/drawing/2014/main" id="{36D24DD7-A25B-5FD6-04E2-CDA849B876BD}"/>
              </a:ext>
            </a:extLst>
          </p:cNvPr>
          <p:cNvGrpSpPr/>
          <p:nvPr/>
        </p:nvGrpSpPr>
        <p:grpSpPr>
          <a:xfrm>
            <a:off x="2718278" y="6197395"/>
            <a:ext cx="2090173" cy="497743"/>
            <a:chOff x="0" y="0"/>
            <a:chExt cx="550498" cy="131093"/>
          </a:xfrm>
        </p:grpSpPr>
        <p:sp>
          <p:nvSpPr>
            <p:cNvPr id="418" name="Freeform 103">
              <a:extLst>
                <a:ext uri="{FF2B5EF4-FFF2-40B4-BE49-F238E27FC236}">
                  <a16:creationId xmlns:a16="http://schemas.microsoft.com/office/drawing/2014/main" id="{BE154CDF-8899-1134-F770-3F89C91E655C}"/>
                </a:ext>
              </a:extLst>
            </p:cNvPr>
            <p:cNvSpPr/>
            <p:nvPr/>
          </p:nvSpPr>
          <p:spPr>
            <a:xfrm>
              <a:off x="0" y="0"/>
              <a:ext cx="550498" cy="131093"/>
            </a:xfrm>
            <a:custGeom>
              <a:avLst/>
              <a:gdLst/>
              <a:ahLst/>
              <a:cxnLst/>
              <a:rect l="l" t="t" r="r" b="b"/>
              <a:pathLst>
                <a:path w="550498" h="131093">
                  <a:moveTo>
                    <a:pt x="0" y="0"/>
                  </a:moveTo>
                  <a:lnTo>
                    <a:pt x="550498" y="0"/>
                  </a:lnTo>
                  <a:lnTo>
                    <a:pt x="550498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19" name="TextBox 104">
              <a:extLst>
                <a:ext uri="{FF2B5EF4-FFF2-40B4-BE49-F238E27FC236}">
                  <a16:creationId xmlns:a16="http://schemas.microsoft.com/office/drawing/2014/main" id="{2E0B3144-6259-DB78-C073-2EBE88E4A43E}"/>
                </a:ext>
              </a:extLst>
            </p:cNvPr>
            <p:cNvSpPr txBox="1"/>
            <p:nvPr/>
          </p:nvSpPr>
          <p:spPr>
            <a:xfrm>
              <a:off x="0" y="-57150"/>
              <a:ext cx="550498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0" name="AutoShape 105">
            <a:extLst>
              <a:ext uri="{FF2B5EF4-FFF2-40B4-BE49-F238E27FC236}">
                <a16:creationId xmlns:a16="http://schemas.microsoft.com/office/drawing/2014/main" id="{7FB4EDCA-36C4-DCC3-EC5E-4B81F2F39422}"/>
              </a:ext>
            </a:extLst>
          </p:cNvPr>
          <p:cNvSpPr/>
          <p:nvPr/>
        </p:nvSpPr>
        <p:spPr>
          <a:xfrm>
            <a:off x="15807351" y="4316229"/>
            <a:ext cx="17542" cy="370067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21" name="Group 106">
            <a:extLst>
              <a:ext uri="{FF2B5EF4-FFF2-40B4-BE49-F238E27FC236}">
                <a16:creationId xmlns:a16="http://schemas.microsoft.com/office/drawing/2014/main" id="{379BFEC7-DCB1-5C22-B934-B390DF64B95D}"/>
              </a:ext>
            </a:extLst>
          </p:cNvPr>
          <p:cNvGrpSpPr/>
          <p:nvPr/>
        </p:nvGrpSpPr>
        <p:grpSpPr>
          <a:xfrm>
            <a:off x="14812836" y="4433859"/>
            <a:ext cx="2024114" cy="550146"/>
            <a:chOff x="0" y="0"/>
            <a:chExt cx="533100" cy="144894"/>
          </a:xfrm>
        </p:grpSpPr>
        <p:sp>
          <p:nvSpPr>
            <p:cNvPr id="422" name="Freeform 107">
              <a:extLst>
                <a:ext uri="{FF2B5EF4-FFF2-40B4-BE49-F238E27FC236}">
                  <a16:creationId xmlns:a16="http://schemas.microsoft.com/office/drawing/2014/main" id="{43B08B55-563C-171C-24B4-301706D62492}"/>
                </a:ext>
              </a:extLst>
            </p:cNvPr>
            <p:cNvSpPr/>
            <p:nvPr/>
          </p:nvSpPr>
          <p:spPr>
            <a:xfrm>
              <a:off x="0" y="0"/>
              <a:ext cx="533100" cy="144894"/>
            </a:xfrm>
            <a:custGeom>
              <a:avLst/>
              <a:gdLst/>
              <a:ahLst/>
              <a:cxnLst/>
              <a:rect l="l" t="t" r="r" b="b"/>
              <a:pathLst>
                <a:path w="533100" h="144894">
                  <a:moveTo>
                    <a:pt x="0" y="0"/>
                  </a:moveTo>
                  <a:lnTo>
                    <a:pt x="533100" y="0"/>
                  </a:lnTo>
                  <a:lnTo>
                    <a:pt x="533100" y="144894"/>
                  </a:lnTo>
                  <a:lnTo>
                    <a:pt x="0" y="144894"/>
                  </a:lnTo>
                  <a:close/>
                </a:path>
              </a:pathLst>
            </a:custGeom>
            <a:solidFill>
              <a:srgbClr val="463C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23" name="TextBox 108">
              <a:extLst>
                <a:ext uri="{FF2B5EF4-FFF2-40B4-BE49-F238E27FC236}">
                  <a16:creationId xmlns:a16="http://schemas.microsoft.com/office/drawing/2014/main" id="{43DA6071-A092-E66B-76BF-75C2753C127E}"/>
                </a:ext>
              </a:extLst>
            </p:cNvPr>
            <p:cNvSpPr txBox="1"/>
            <p:nvPr/>
          </p:nvSpPr>
          <p:spPr>
            <a:xfrm>
              <a:off x="0" y="-57150"/>
              <a:ext cx="533100" cy="202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424" name="Group 109">
            <a:extLst>
              <a:ext uri="{FF2B5EF4-FFF2-40B4-BE49-F238E27FC236}">
                <a16:creationId xmlns:a16="http://schemas.microsoft.com/office/drawing/2014/main" id="{D1A4FFAD-23FD-F765-EB38-0D31A6ABF1B4}"/>
              </a:ext>
            </a:extLst>
          </p:cNvPr>
          <p:cNvGrpSpPr/>
          <p:nvPr/>
        </p:nvGrpSpPr>
        <p:grpSpPr>
          <a:xfrm>
            <a:off x="14793786" y="3679847"/>
            <a:ext cx="2024114" cy="636382"/>
            <a:chOff x="0" y="0"/>
            <a:chExt cx="533100" cy="167607"/>
          </a:xfrm>
        </p:grpSpPr>
        <p:sp>
          <p:nvSpPr>
            <p:cNvPr id="425" name="Freeform 110">
              <a:extLst>
                <a:ext uri="{FF2B5EF4-FFF2-40B4-BE49-F238E27FC236}">
                  <a16:creationId xmlns:a16="http://schemas.microsoft.com/office/drawing/2014/main" id="{0D00C0D1-A598-1AF3-B397-CFA05B608498}"/>
                </a:ext>
              </a:extLst>
            </p:cNvPr>
            <p:cNvSpPr/>
            <p:nvPr/>
          </p:nvSpPr>
          <p:spPr>
            <a:xfrm>
              <a:off x="0" y="0"/>
              <a:ext cx="533100" cy="167607"/>
            </a:xfrm>
            <a:custGeom>
              <a:avLst/>
              <a:gdLst/>
              <a:ahLst/>
              <a:cxnLst/>
              <a:rect l="l" t="t" r="r" b="b"/>
              <a:pathLst>
                <a:path w="533100" h="167607">
                  <a:moveTo>
                    <a:pt x="0" y="0"/>
                  </a:moveTo>
                  <a:lnTo>
                    <a:pt x="533100" y="0"/>
                  </a:lnTo>
                  <a:lnTo>
                    <a:pt x="533100" y="167607"/>
                  </a:lnTo>
                  <a:lnTo>
                    <a:pt x="0" y="167607"/>
                  </a:lnTo>
                  <a:close/>
                </a:path>
              </a:pathLst>
            </a:custGeom>
            <a:solidFill>
              <a:srgbClr val="33AD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26" name="TextBox 111">
              <a:extLst>
                <a:ext uri="{FF2B5EF4-FFF2-40B4-BE49-F238E27FC236}">
                  <a16:creationId xmlns:a16="http://schemas.microsoft.com/office/drawing/2014/main" id="{BAB04277-0500-DA16-89B3-0958E5FAAF1B}"/>
                </a:ext>
              </a:extLst>
            </p:cNvPr>
            <p:cNvSpPr txBox="1"/>
            <p:nvPr/>
          </p:nvSpPr>
          <p:spPr>
            <a:xfrm>
              <a:off x="0" y="-57150"/>
              <a:ext cx="533100" cy="224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427" name="TextBox 112">
            <a:extLst>
              <a:ext uri="{FF2B5EF4-FFF2-40B4-BE49-F238E27FC236}">
                <a16:creationId xmlns:a16="http://schemas.microsoft.com/office/drawing/2014/main" id="{A6D0F936-2AC7-2A8C-D755-4B62058126AA}"/>
              </a:ext>
            </a:extLst>
          </p:cNvPr>
          <p:cNvSpPr txBox="1"/>
          <p:nvPr/>
        </p:nvSpPr>
        <p:spPr>
          <a:xfrm>
            <a:off x="14793786" y="3649423"/>
            <a:ext cx="2024114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GT Comunicação</a:t>
            </a:r>
          </a:p>
        </p:txBody>
      </p:sp>
      <p:grpSp>
        <p:nvGrpSpPr>
          <p:cNvPr id="428" name="Group 113">
            <a:extLst>
              <a:ext uri="{FF2B5EF4-FFF2-40B4-BE49-F238E27FC236}">
                <a16:creationId xmlns:a16="http://schemas.microsoft.com/office/drawing/2014/main" id="{38EA9C2F-06EB-4CE8-70DE-4DB06A6F9C0F}"/>
              </a:ext>
            </a:extLst>
          </p:cNvPr>
          <p:cNvGrpSpPr/>
          <p:nvPr/>
        </p:nvGrpSpPr>
        <p:grpSpPr>
          <a:xfrm>
            <a:off x="14812836" y="5043400"/>
            <a:ext cx="2024114" cy="497743"/>
            <a:chOff x="0" y="0"/>
            <a:chExt cx="2698818" cy="663657"/>
          </a:xfrm>
        </p:grpSpPr>
        <p:grpSp>
          <p:nvGrpSpPr>
            <p:cNvPr id="429" name="Group 114">
              <a:extLst>
                <a:ext uri="{FF2B5EF4-FFF2-40B4-BE49-F238E27FC236}">
                  <a16:creationId xmlns:a16="http://schemas.microsoft.com/office/drawing/2014/main" id="{E036A6EB-0E8A-34A3-0A80-DFAD31428CDD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431" name="Freeform 115">
                <a:extLst>
                  <a:ext uri="{FF2B5EF4-FFF2-40B4-BE49-F238E27FC236}">
                    <a16:creationId xmlns:a16="http://schemas.microsoft.com/office/drawing/2014/main" id="{7746990B-4FA6-FB40-B44E-4CC08990FF6E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2" name="TextBox 116">
                <a:extLst>
                  <a:ext uri="{FF2B5EF4-FFF2-40B4-BE49-F238E27FC236}">
                    <a16:creationId xmlns:a16="http://schemas.microsoft.com/office/drawing/2014/main" id="{06C30649-F38C-3C31-4D84-6C118765F891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0" name="TextBox 117">
              <a:extLst>
                <a:ext uri="{FF2B5EF4-FFF2-40B4-BE49-F238E27FC236}">
                  <a16:creationId xmlns:a16="http://schemas.microsoft.com/office/drawing/2014/main" id="{97E91918-431B-3B06-3DC6-B13882DD065B}"/>
                </a:ext>
              </a:extLst>
            </p:cNvPr>
            <p:cNvSpPr txBox="1"/>
            <p:nvPr/>
          </p:nvSpPr>
          <p:spPr>
            <a:xfrm>
              <a:off x="333863" y="95608"/>
              <a:ext cx="1989972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Rodrigo</a:t>
              </a:r>
            </a:p>
          </p:txBody>
        </p:sp>
      </p:grpSp>
      <p:grpSp>
        <p:nvGrpSpPr>
          <p:cNvPr id="433" name="Group 118">
            <a:extLst>
              <a:ext uri="{FF2B5EF4-FFF2-40B4-BE49-F238E27FC236}">
                <a16:creationId xmlns:a16="http://schemas.microsoft.com/office/drawing/2014/main" id="{813938B5-8D96-D3F3-81A0-1B141744330E}"/>
              </a:ext>
            </a:extLst>
          </p:cNvPr>
          <p:cNvGrpSpPr/>
          <p:nvPr/>
        </p:nvGrpSpPr>
        <p:grpSpPr>
          <a:xfrm>
            <a:off x="14812836" y="5636393"/>
            <a:ext cx="2024114" cy="497743"/>
            <a:chOff x="0" y="0"/>
            <a:chExt cx="2698818" cy="663657"/>
          </a:xfrm>
        </p:grpSpPr>
        <p:grpSp>
          <p:nvGrpSpPr>
            <p:cNvPr id="434" name="Group 119">
              <a:extLst>
                <a:ext uri="{FF2B5EF4-FFF2-40B4-BE49-F238E27FC236}">
                  <a16:creationId xmlns:a16="http://schemas.microsoft.com/office/drawing/2014/main" id="{F9A2B405-9166-049C-8FF0-B55444936535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436" name="Freeform 120">
                <a:extLst>
                  <a:ext uri="{FF2B5EF4-FFF2-40B4-BE49-F238E27FC236}">
                    <a16:creationId xmlns:a16="http://schemas.microsoft.com/office/drawing/2014/main" id="{5D06D7E5-2093-6DBA-07CB-9E2541E90333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7" name="TextBox 121">
                <a:extLst>
                  <a:ext uri="{FF2B5EF4-FFF2-40B4-BE49-F238E27FC236}">
                    <a16:creationId xmlns:a16="http://schemas.microsoft.com/office/drawing/2014/main" id="{6EE80321-3D81-7A60-5D42-F14BD8A0ADD5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5" name="TextBox 122">
              <a:extLst>
                <a:ext uri="{FF2B5EF4-FFF2-40B4-BE49-F238E27FC236}">
                  <a16:creationId xmlns:a16="http://schemas.microsoft.com/office/drawing/2014/main" id="{9042C1FC-2913-FB36-8E27-4D10EE1CA25F}"/>
                </a:ext>
              </a:extLst>
            </p:cNvPr>
            <p:cNvSpPr txBox="1"/>
            <p:nvPr/>
          </p:nvSpPr>
          <p:spPr>
            <a:xfrm>
              <a:off x="624614" y="108862"/>
              <a:ext cx="1495135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Havane</a:t>
              </a:r>
            </a:p>
          </p:txBody>
        </p:sp>
      </p:grpSp>
      <p:grpSp>
        <p:nvGrpSpPr>
          <p:cNvPr id="438" name="Group 123">
            <a:extLst>
              <a:ext uri="{FF2B5EF4-FFF2-40B4-BE49-F238E27FC236}">
                <a16:creationId xmlns:a16="http://schemas.microsoft.com/office/drawing/2014/main" id="{9B37F913-0C53-577C-8EFA-ABE6C9D9BED8}"/>
              </a:ext>
            </a:extLst>
          </p:cNvPr>
          <p:cNvGrpSpPr/>
          <p:nvPr/>
        </p:nvGrpSpPr>
        <p:grpSpPr>
          <a:xfrm>
            <a:off x="14812836" y="6229386"/>
            <a:ext cx="2024114" cy="497743"/>
            <a:chOff x="0" y="0"/>
            <a:chExt cx="2698818" cy="663657"/>
          </a:xfrm>
        </p:grpSpPr>
        <p:grpSp>
          <p:nvGrpSpPr>
            <p:cNvPr id="439" name="Group 124">
              <a:extLst>
                <a:ext uri="{FF2B5EF4-FFF2-40B4-BE49-F238E27FC236}">
                  <a16:creationId xmlns:a16="http://schemas.microsoft.com/office/drawing/2014/main" id="{35E8AB36-2B67-C736-09CD-F360C5803A54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441" name="Freeform 125">
                <a:extLst>
                  <a:ext uri="{FF2B5EF4-FFF2-40B4-BE49-F238E27FC236}">
                    <a16:creationId xmlns:a16="http://schemas.microsoft.com/office/drawing/2014/main" id="{7B3F063C-E402-DCAA-6A11-5378F73AEAF0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2" name="TextBox 126">
                <a:extLst>
                  <a:ext uri="{FF2B5EF4-FFF2-40B4-BE49-F238E27FC236}">
                    <a16:creationId xmlns:a16="http://schemas.microsoft.com/office/drawing/2014/main" id="{F06863B6-3EAA-5FFA-FD27-F582EFC11B16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40" name="TextBox 127">
              <a:extLst>
                <a:ext uri="{FF2B5EF4-FFF2-40B4-BE49-F238E27FC236}">
                  <a16:creationId xmlns:a16="http://schemas.microsoft.com/office/drawing/2014/main" id="{E70E22F3-1949-C2D4-A5D5-19FF322053E7}"/>
                </a:ext>
              </a:extLst>
            </p:cNvPr>
            <p:cNvSpPr txBox="1"/>
            <p:nvPr/>
          </p:nvSpPr>
          <p:spPr>
            <a:xfrm>
              <a:off x="108323" y="78907"/>
              <a:ext cx="2486148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Gabriela Lino</a:t>
              </a:r>
            </a:p>
          </p:txBody>
        </p:sp>
      </p:grpSp>
      <p:grpSp>
        <p:nvGrpSpPr>
          <p:cNvPr id="443" name="Group 128">
            <a:extLst>
              <a:ext uri="{FF2B5EF4-FFF2-40B4-BE49-F238E27FC236}">
                <a16:creationId xmlns:a16="http://schemas.microsoft.com/office/drawing/2014/main" id="{23E348D3-7926-D9A2-7474-8D33EDD640EB}"/>
              </a:ext>
            </a:extLst>
          </p:cNvPr>
          <p:cNvGrpSpPr/>
          <p:nvPr/>
        </p:nvGrpSpPr>
        <p:grpSpPr>
          <a:xfrm>
            <a:off x="14812836" y="6823391"/>
            <a:ext cx="2024114" cy="497743"/>
            <a:chOff x="0" y="0"/>
            <a:chExt cx="2698818" cy="663657"/>
          </a:xfrm>
        </p:grpSpPr>
        <p:grpSp>
          <p:nvGrpSpPr>
            <p:cNvPr id="444" name="Group 129">
              <a:extLst>
                <a:ext uri="{FF2B5EF4-FFF2-40B4-BE49-F238E27FC236}">
                  <a16:creationId xmlns:a16="http://schemas.microsoft.com/office/drawing/2014/main" id="{58253D01-8784-4317-0258-4B852750D6E7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446" name="Freeform 130">
                <a:extLst>
                  <a:ext uri="{FF2B5EF4-FFF2-40B4-BE49-F238E27FC236}">
                    <a16:creationId xmlns:a16="http://schemas.microsoft.com/office/drawing/2014/main" id="{1AD71FE4-F41F-E24E-3CE1-AC2C7C4D482B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7" name="TextBox 131">
                <a:extLst>
                  <a:ext uri="{FF2B5EF4-FFF2-40B4-BE49-F238E27FC236}">
                    <a16:creationId xmlns:a16="http://schemas.microsoft.com/office/drawing/2014/main" id="{C7E4E8A6-13A6-42BB-4018-15F2CDBDD309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45" name="TextBox 132">
              <a:extLst>
                <a:ext uri="{FF2B5EF4-FFF2-40B4-BE49-F238E27FC236}">
                  <a16:creationId xmlns:a16="http://schemas.microsoft.com/office/drawing/2014/main" id="{868867C7-59DB-BC3D-7C0C-976EA6BC1212}"/>
                </a:ext>
              </a:extLst>
            </p:cNvPr>
            <p:cNvSpPr txBox="1"/>
            <p:nvPr/>
          </p:nvSpPr>
          <p:spPr>
            <a:xfrm>
              <a:off x="106335" y="91351"/>
              <a:ext cx="2486148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Ana Luiza</a:t>
              </a:r>
            </a:p>
          </p:txBody>
        </p:sp>
      </p:grpSp>
      <p:grpSp>
        <p:nvGrpSpPr>
          <p:cNvPr id="448" name="Group 133">
            <a:extLst>
              <a:ext uri="{FF2B5EF4-FFF2-40B4-BE49-F238E27FC236}">
                <a16:creationId xmlns:a16="http://schemas.microsoft.com/office/drawing/2014/main" id="{15E8CCA5-9949-1BA9-4B4F-36C26E792FDB}"/>
              </a:ext>
            </a:extLst>
          </p:cNvPr>
          <p:cNvGrpSpPr/>
          <p:nvPr/>
        </p:nvGrpSpPr>
        <p:grpSpPr>
          <a:xfrm>
            <a:off x="14812836" y="7416383"/>
            <a:ext cx="2024114" cy="497743"/>
            <a:chOff x="0" y="0"/>
            <a:chExt cx="533100" cy="131093"/>
          </a:xfrm>
        </p:grpSpPr>
        <p:sp>
          <p:nvSpPr>
            <p:cNvPr id="449" name="Freeform 134">
              <a:extLst>
                <a:ext uri="{FF2B5EF4-FFF2-40B4-BE49-F238E27FC236}">
                  <a16:creationId xmlns:a16="http://schemas.microsoft.com/office/drawing/2014/main" id="{0163EC0B-9524-5D43-6DB7-279FAC23AE97}"/>
                </a:ext>
              </a:extLst>
            </p:cNvPr>
            <p:cNvSpPr/>
            <p:nvPr/>
          </p:nvSpPr>
          <p:spPr>
            <a:xfrm>
              <a:off x="0" y="0"/>
              <a:ext cx="533100" cy="131093"/>
            </a:xfrm>
            <a:custGeom>
              <a:avLst/>
              <a:gdLst/>
              <a:ahLst/>
              <a:cxnLst/>
              <a:rect l="l" t="t" r="r" b="b"/>
              <a:pathLst>
                <a:path w="533100" h="131093">
                  <a:moveTo>
                    <a:pt x="0" y="0"/>
                  </a:moveTo>
                  <a:lnTo>
                    <a:pt x="533100" y="0"/>
                  </a:lnTo>
                  <a:lnTo>
                    <a:pt x="533100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50" name="TextBox 135">
              <a:extLst>
                <a:ext uri="{FF2B5EF4-FFF2-40B4-BE49-F238E27FC236}">
                  <a16:creationId xmlns:a16="http://schemas.microsoft.com/office/drawing/2014/main" id="{05E86462-6F0E-1ECD-7C49-5C5E612475F8}"/>
                </a:ext>
              </a:extLst>
            </p:cNvPr>
            <p:cNvSpPr txBox="1"/>
            <p:nvPr/>
          </p:nvSpPr>
          <p:spPr>
            <a:xfrm>
              <a:off x="0" y="-57150"/>
              <a:ext cx="533100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1" name="Group 136">
            <a:extLst>
              <a:ext uri="{FF2B5EF4-FFF2-40B4-BE49-F238E27FC236}">
                <a16:creationId xmlns:a16="http://schemas.microsoft.com/office/drawing/2014/main" id="{41A658B3-5505-DF6C-5D5B-8F98C45AB651}"/>
              </a:ext>
            </a:extLst>
          </p:cNvPr>
          <p:cNvGrpSpPr/>
          <p:nvPr/>
        </p:nvGrpSpPr>
        <p:grpSpPr>
          <a:xfrm>
            <a:off x="16941724" y="4433859"/>
            <a:ext cx="1096143" cy="443110"/>
            <a:chOff x="0" y="0"/>
            <a:chExt cx="1461524" cy="590814"/>
          </a:xfrm>
        </p:grpSpPr>
        <p:grpSp>
          <p:nvGrpSpPr>
            <p:cNvPr id="452" name="Group 137">
              <a:extLst>
                <a:ext uri="{FF2B5EF4-FFF2-40B4-BE49-F238E27FC236}">
                  <a16:creationId xmlns:a16="http://schemas.microsoft.com/office/drawing/2014/main" id="{32F5A6BF-B95F-7318-6A8D-7BB9D105040D}"/>
                </a:ext>
              </a:extLst>
            </p:cNvPr>
            <p:cNvGrpSpPr/>
            <p:nvPr/>
          </p:nvGrpSpPr>
          <p:grpSpPr>
            <a:xfrm>
              <a:off x="5533" y="0"/>
              <a:ext cx="1455991" cy="590814"/>
              <a:chOff x="0" y="0"/>
              <a:chExt cx="287603" cy="116704"/>
            </a:xfrm>
          </p:grpSpPr>
          <p:sp>
            <p:nvSpPr>
              <p:cNvPr id="454" name="Freeform 138">
                <a:extLst>
                  <a:ext uri="{FF2B5EF4-FFF2-40B4-BE49-F238E27FC236}">
                    <a16:creationId xmlns:a16="http://schemas.microsoft.com/office/drawing/2014/main" id="{EA109BE2-DE01-A33B-791E-9BF21D978F68}"/>
                  </a:ext>
                </a:extLst>
              </p:cNvPr>
              <p:cNvSpPr/>
              <p:nvPr/>
            </p:nvSpPr>
            <p:spPr>
              <a:xfrm>
                <a:off x="0" y="0"/>
                <a:ext cx="287603" cy="116704"/>
              </a:xfrm>
              <a:custGeom>
                <a:avLst/>
                <a:gdLst/>
                <a:ahLst/>
                <a:cxnLst/>
                <a:rect l="l" t="t" r="r" b="b"/>
                <a:pathLst>
                  <a:path w="287603" h="116704">
                    <a:moveTo>
                      <a:pt x="0" y="0"/>
                    </a:moveTo>
                    <a:lnTo>
                      <a:pt x="287603" y="0"/>
                    </a:lnTo>
                    <a:lnTo>
                      <a:pt x="287603" y="116704"/>
                    </a:lnTo>
                    <a:lnTo>
                      <a:pt x="0" y="116704"/>
                    </a:lnTo>
                    <a:close/>
                  </a:path>
                </a:pathLst>
              </a:custGeom>
              <a:solidFill>
                <a:srgbClr val="79D153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5" name="TextBox 139">
                <a:extLst>
                  <a:ext uri="{FF2B5EF4-FFF2-40B4-BE49-F238E27FC236}">
                    <a16:creationId xmlns:a16="http://schemas.microsoft.com/office/drawing/2014/main" id="{35F563B1-69A8-77B6-7794-38C0E2A33D84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87603" cy="17385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53" name="TextBox 140">
              <a:extLst>
                <a:ext uri="{FF2B5EF4-FFF2-40B4-BE49-F238E27FC236}">
                  <a16:creationId xmlns:a16="http://schemas.microsoft.com/office/drawing/2014/main" id="{01682D47-8B99-ED84-2840-94B12D677815}"/>
                </a:ext>
              </a:extLst>
            </p:cNvPr>
            <p:cNvSpPr txBox="1"/>
            <p:nvPr/>
          </p:nvSpPr>
          <p:spPr>
            <a:xfrm>
              <a:off x="0" y="69850"/>
              <a:ext cx="1455991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T. I - PJ</a:t>
              </a:r>
            </a:p>
          </p:txBody>
        </p:sp>
      </p:grpSp>
      <p:grpSp>
        <p:nvGrpSpPr>
          <p:cNvPr id="456" name="Group 141">
            <a:extLst>
              <a:ext uri="{FF2B5EF4-FFF2-40B4-BE49-F238E27FC236}">
                <a16:creationId xmlns:a16="http://schemas.microsoft.com/office/drawing/2014/main" id="{81D61618-513B-6544-F23D-2C2032CEBAC2}"/>
              </a:ext>
            </a:extLst>
          </p:cNvPr>
          <p:cNvGrpSpPr/>
          <p:nvPr/>
        </p:nvGrpSpPr>
        <p:grpSpPr>
          <a:xfrm>
            <a:off x="14812836" y="8016904"/>
            <a:ext cx="2024114" cy="497743"/>
            <a:chOff x="0" y="0"/>
            <a:chExt cx="2698818" cy="663657"/>
          </a:xfrm>
        </p:grpSpPr>
        <p:grpSp>
          <p:nvGrpSpPr>
            <p:cNvPr id="457" name="Group 142">
              <a:extLst>
                <a:ext uri="{FF2B5EF4-FFF2-40B4-BE49-F238E27FC236}">
                  <a16:creationId xmlns:a16="http://schemas.microsoft.com/office/drawing/2014/main" id="{AC9CD0B7-1C57-F36D-D5BB-87FA111156A3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459" name="Freeform 143">
                <a:extLst>
                  <a:ext uri="{FF2B5EF4-FFF2-40B4-BE49-F238E27FC236}">
                    <a16:creationId xmlns:a16="http://schemas.microsoft.com/office/drawing/2014/main" id="{E0297B13-CCD5-FBCB-AB02-2C382978503C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0" name="TextBox 144">
                <a:extLst>
                  <a:ext uri="{FF2B5EF4-FFF2-40B4-BE49-F238E27FC236}">
                    <a16:creationId xmlns:a16="http://schemas.microsoft.com/office/drawing/2014/main" id="{53AC5603-B80F-22AD-34D4-AD8A1E4D9BEE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58" name="TextBox 145">
              <a:extLst>
                <a:ext uri="{FF2B5EF4-FFF2-40B4-BE49-F238E27FC236}">
                  <a16:creationId xmlns:a16="http://schemas.microsoft.com/office/drawing/2014/main" id="{639CACFA-1EC6-3B45-E5F4-2DD60F09EFF6}"/>
                </a:ext>
              </a:extLst>
            </p:cNvPr>
            <p:cNvSpPr txBox="1"/>
            <p:nvPr/>
          </p:nvSpPr>
          <p:spPr>
            <a:xfrm>
              <a:off x="0" y="93273"/>
              <a:ext cx="2671431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Pedro Aquino</a:t>
              </a:r>
            </a:p>
          </p:txBody>
        </p:sp>
      </p:grpSp>
      <p:sp>
        <p:nvSpPr>
          <p:cNvPr id="461" name="AutoShape 146">
            <a:extLst>
              <a:ext uri="{FF2B5EF4-FFF2-40B4-BE49-F238E27FC236}">
                <a16:creationId xmlns:a16="http://schemas.microsoft.com/office/drawing/2014/main" id="{F12786B0-EBB4-FFDC-BB7F-4C0A4C1C40E1}"/>
              </a:ext>
            </a:extLst>
          </p:cNvPr>
          <p:cNvSpPr/>
          <p:nvPr/>
        </p:nvSpPr>
        <p:spPr>
          <a:xfrm>
            <a:off x="12426973" y="2916382"/>
            <a:ext cx="0" cy="571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62" name="Group 147">
            <a:extLst>
              <a:ext uri="{FF2B5EF4-FFF2-40B4-BE49-F238E27FC236}">
                <a16:creationId xmlns:a16="http://schemas.microsoft.com/office/drawing/2014/main" id="{C5B33203-E7A8-CF70-B7F6-D7B49FB7D426}"/>
              </a:ext>
            </a:extLst>
          </p:cNvPr>
          <p:cNvGrpSpPr/>
          <p:nvPr/>
        </p:nvGrpSpPr>
        <p:grpSpPr>
          <a:xfrm>
            <a:off x="609600" y="5613139"/>
            <a:ext cx="2024114" cy="497743"/>
            <a:chOff x="0" y="0"/>
            <a:chExt cx="2698818" cy="663657"/>
          </a:xfrm>
        </p:grpSpPr>
        <p:grpSp>
          <p:nvGrpSpPr>
            <p:cNvPr id="463" name="Group 148">
              <a:extLst>
                <a:ext uri="{FF2B5EF4-FFF2-40B4-BE49-F238E27FC236}">
                  <a16:creationId xmlns:a16="http://schemas.microsoft.com/office/drawing/2014/main" id="{BED76685-EBC8-615C-3F06-A192738E551D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465" name="Freeform 149">
                <a:extLst>
                  <a:ext uri="{FF2B5EF4-FFF2-40B4-BE49-F238E27FC236}">
                    <a16:creationId xmlns:a16="http://schemas.microsoft.com/office/drawing/2014/main" id="{C4447757-57A9-2B1D-EE98-16375585B1F6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6" name="TextBox 150">
                <a:extLst>
                  <a:ext uri="{FF2B5EF4-FFF2-40B4-BE49-F238E27FC236}">
                    <a16:creationId xmlns:a16="http://schemas.microsoft.com/office/drawing/2014/main" id="{B6A53203-13FD-410A-6329-74CC65DD9F47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64" name="TextBox 151">
              <a:extLst>
                <a:ext uri="{FF2B5EF4-FFF2-40B4-BE49-F238E27FC236}">
                  <a16:creationId xmlns:a16="http://schemas.microsoft.com/office/drawing/2014/main" id="{F79E3201-E735-C408-B227-AA44756D0CFF}"/>
                </a:ext>
              </a:extLst>
            </p:cNvPr>
            <p:cNvSpPr txBox="1"/>
            <p:nvPr/>
          </p:nvSpPr>
          <p:spPr>
            <a:xfrm>
              <a:off x="14206" y="55764"/>
              <a:ext cx="2670405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Bruna</a:t>
              </a:r>
            </a:p>
          </p:txBody>
        </p:sp>
      </p:grpSp>
      <p:sp>
        <p:nvSpPr>
          <p:cNvPr id="467" name="AutoShape 152">
            <a:extLst>
              <a:ext uri="{FF2B5EF4-FFF2-40B4-BE49-F238E27FC236}">
                <a16:creationId xmlns:a16="http://schemas.microsoft.com/office/drawing/2014/main" id="{401C3911-EEB2-8B10-267D-22105BCF4694}"/>
              </a:ext>
            </a:extLst>
          </p:cNvPr>
          <p:cNvSpPr/>
          <p:nvPr/>
        </p:nvSpPr>
        <p:spPr>
          <a:xfrm flipV="1">
            <a:off x="1621657" y="3333975"/>
            <a:ext cx="9346635" cy="2402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68" name="AutoShape 153">
            <a:extLst>
              <a:ext uri="{FF2B5EF4-FFF2-40B4-BE49-F238E27FC236}">
                <a16:creationId xmlns:a16="http://schemas.microsoft.com/office/drawing/2014/main" id="{C728C40D-22EA-7D76-94FD-1C63F08582D0}"/>
              </a:ext>
            </a:extLst>
          </p:cNvPr>
          <p:cNvSpPr/>
          <p:nvPr/>
        </p:nvSpPr>
        <p:spPr>
          <a:xfrm>
            <a:off x="1632312" y="3345857"/>
            <a:ext cx="0" cy="3249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469" name="AutoShape 154">
            <a:extLst>
              <a:ext uri="{FF2B5EF4-FFF2-40B4-BE49-F238E27FC236}">
                <a16:creationId xmlns:a16="http://schemas.microsoft.com/office/drawing/2014/main" id="{74268F51-D4B8-96EC-5413-A94278B2BA0E}"/>
              </a:ext>
            </a:extLst>
          </p:cNvPr>
          <p:cNvSpPr/>
          <p:nvPr/>
        </p:nvSpPr>
        <p:spPr>
          <a:xfrm>
            <a:off x="3789795" y="3346795"/>
            <a:ext cx="0" cy="3249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470" name="AutoShape 155">
            <a:extLst>
              <a:ext uri="{FF2B5EF4-FFF2-40B4-BE49-F238E27FC236}">
                <a16:creationId xmlns:a16="http://schemas.microsoft.com/office/drawing/2014/main" id="{4D94AA73-7905-1150-80C4-37D6ED683BC2}"/>
              </a:ext>
            </a:extLst>
          </p:cNvPr>
          <p:cNvSpPr/>
          <p:nvPr/>
        </p:nvSpPr>
        <p:spPr>
          <a:xfrm>
            <a:off x="5863701" y="3346795"/>
            <a:ext cx="0" cy="3249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471" name="AutoShape 156">
            <a:extLst>
              <a:ext uri="{FF2B5EF4-FFF2-40B4-BE49-F238E27FC236}">
                <a16:creationId xmlns:a16="http://schemas.microsoft.com/office/drawing/2014/main" id="{489D64E5-51EA-F4ED-CE80-80C1DC4D1125}"/>
              </a:ext>
            </a:extLst>
          </p:cNvPr>
          <p:cNvSpPr/>
          <p:nvPr/>
        </p:nvSpPr>
        <p:spPr>
          <a:xfrm>
            <a:off x="8126792" y="3345857"/>
            <a:ext cx="0" cy="3249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72" name="Group 157">
            <a:extLst>
              <a:ext uri="{FF2B5EF4-FFF2-40B4-BE49-F238E27FC236}">
                <a16:creationId xmlns:a16="http://schemas.microsoft.com/office/drawing/2014/main" id="{761BB14E-FB97-F8F7-BF19-B16604F275FA}"/>
              </a:ext>
            </a:extLst>
          </p:cNvPr>
          <p:cNvGrpSpPr/>
          <p:nvPr/>
        </p:nvGrpSpPr>
        <p:grpSpPr>
          <a:xfrm>
            <a:off x="9281416" y="4418318"/>
            <a:ext cx="1005395" cy="553252"/>
            <a:chOff x="0" y="0"/>
            <a:chExt cx="1340527" cy="737669"/>
          </a:xfrm>
        </p:grpSpPr>
        <p:grpSp>
          <p:nvGrpSpPr>
            <p:cNvPr id="473" name="Group 158">
              <a:extLst>
                <a:ext uri="{FF2B5EF4-FFF2-40B4-BE49-F238E27FC236}">
                  <a16:creationId xmlns:a16="http://schemas.microsoft.com/office/drawing/2014/main" id="{20AADDD1-0E44-ECC7-C1A8-018ACC6C5E01}"/>
                </a:ext>
              </a:extLst>
            </p:cNvPr>
            <p:cNvGrpSpPr/>
            <p:nvPr/>
          </p:nvGrpSpPr>
          <p:grpSpPr>
            <a:xfrm>
              <a:off x="0" y="0"/>
              <a:ext cx="1340527" cy="737669"/>
              <a:chOff x="0" y="0"/>
              <a:chExt cx="264795" cy="145712"/>
            </a:xfrm>
          </p:grpSpPr>
          <p:sp>
            <p:nvSpPr>
              <p:cNvPr id="475" name="Freeform 159">
                <a:extLst>
                  <a:ext uri="{FF2B5EF4-FFF2-40B4-BE49-F238E27FC236}">
                    <a16:creationId xmlns:a16="http://schemas.microsoft.com/office/drawing/2014/main" id="{D1767954-37A5-B681-D1B1-9DB202E67498}"/>
                  </a:ext>
                </a:extLst>
              </p:cNvPr>
              <p:cNvSpPr/>
              <p:nvPr/>
            </p:nvSpPr>
            <p:spPr>
              <a:xfrm>
                <a:off x="0" y="0"/>
                <a:ext cx="264795" cy="145712"/>
              </a:xfrm>
              <a:custGeom>
                <a:avLst/>
                <a:gdLst/>
                <a:ahLst/>
                <a:cxnLst/>
                <a:rect l="l" t="t" r="r" b="b"/>
                <a:pathLst>
                  <a:path w="264795" h="145712">
                    <a:moveTo>
                      <a:pt x="0" y="0"/>
                    </a:moveTo>
                    <a:lnTo>
                      <a:pt x="264795" y="0"/>
                    </a:lnTo>
                    <a:lnTo>
                      <a:pt x="264795" y="145712"/>
                    </a:lnTo>
                    <a:lnTo>
                      <a:pt x="0" y="145712"/>
                    </a:lnTo>
                    <a:close/>
                  </a:path>
                </a:pathLst>
              </a:custGeom>
              <a:solidFill>
                <a:srgbClr val="79D153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6" name="TextBox 160">
                <a:extLst>
                  <a:ext uri="{FF2B5EF4-FFF2-40B4-BE49-F238E27FC236}">
                    <a16:creationId xmlns:a16="http://schemas.microsoft.com/office/drawing/2014/main" id="{82517268-75F4-544B-47C7-66A4CFC13BB3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64795" cy="2028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74" name="TextBox 161">
              <a:extLst>
                <a:ext uri="{FF2B5EF4-FFF2-40B4-BE49-F238E27FC236}">
                  <a16:creationId xmlns:a16="http://schemas.microsoft.com/office/drawing/2014/main" id="{D76EF780-9086-7591-4C3D-131023DF8730}"/>
                </a:ext>
              </a:extLst>
            </p:cNvPr>
            <p:cNvSpPr txBox="1"/>
            <p:nvPr/>
          </p:nvSpPr>
          <p:spPr>
            <a:xfrm>
              <a:off x="0" y="182927"/>
              <a:ext cx="1340527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PJ</a:t>
              </a:r>
            </a:p>
          </p:txBody>
        </p:sp>
      </p:grpSp>
      <p:sp>
        <p:nvSpPr>
          <p:cNvPr id="477" name="AutoShape 162">
            <a:extLst>
              <a:ext uri="{FF2B5EF4-FFF2-40B4-BE49-F238E27FC236}">
                <a16:creationId xmlns:a16="http://schemas.microsoft.com/office/drawing/2014/main" id="{9E0D9051-617F-C1AE-0F35-AB5D982B0178}"/>
              </a:ext>
            </a:extLst>
          </p:cNvPr>
          <p:cNvSpPr/>
          <p:nvPr/>
        </p:nvSpPr>
        <p:spPr>
          <a:xfrm flipH="1">
            <a:off x="9170593" y="4006332"/>
            <a:ext cx="62304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78" name="Group 163">
            <a:extLst>
              <a:ext uri="{FF2B5EF4-FFF2-40B4-BE49-F238E27FC236}">
                <a16:creationId xmlns:a16="http://schemas.microsoft.com/office/drawing/2014/main" id="{DE8A8E6F-0A3E-8EA7-004B-63575ACDDB95}"/>
              </a:ext>
            </a:extLst>
          </p:cNvPr>
          <p:cNvGrpSpPr/>
          <p:nvPr/>
        </p:nvGrpSpPr>
        <p:grpSpPr>
          <a:xfrm>
            <a:off x="2732643" y="4413562"/>
            <a:ext cx="2061442" cy="564204"/>
            <a:chOff x="0" y="0"/>
            <a:chExt cx="2748590" cy="752272"/>
          </a:xfrm>
        </p:grpSpPr>
        <p:grpSp>
          <p:nvGrpSpPr>
            <p:cNvPr id="479" name="Group 164">
              <a:extLst>
                <a:ext uri="{FF2B5EF4-FFF2-40B4-BE49-F238E27FC236}">
                  <a16:creationId xmlns:a16="http://schemas.microsoft.com/office/drawing/2014/main" id="{85183DC5-CD6C-F60C-7335-F0ABB4F2B7FD}"/>
                </a:ext>
              </a:extLst>
            </p:cNvPr>
            <p:cNvGrpSpPr/>
            <p:nvPr/>
          </p:nvGrpSpPr>
          <p:grpSpPr>
            <a:xfrm>
              <a:off x="0" y="0"/>
              <a:ext cx="2748590" cy="752272"/>
              <a:chOff x="0" y="0"/>
              <a:chExt cx="542931" cy="148597"/>
            </a:xfrm>
          </p:grpSpPr>
          <p:sp>
            <p:nvSpPr>
              <p:cNvPr id="482" name="Freeform 165">
                <a:extLst>
                  <a:ext uri="{FF2B5EF4-FFF2-40B4-BE49-F238E27FC236}">
                    <a16:creationId xmlns:a16="http://schemas.microsoft.com/office/drawing/2014/main" id="{99D6F6B0-CC34-005B-E07B-EFBAA5E95068}"/>
                  </a:ext>
                </a:extLst>
              </p:cNvPr>
              <p:cNvSpPr/>
              <p:nvPr/>
            </p:nvSpPr>
            <p:spPr>
              <a:xfrm>
                <a:off x="0" y="0"/>
                <a:ext cx="542931" cy="148597"/>
              </a:xfrm>
              <a:custGeom>
                <a:avLst/>
                <a:gdLst/>
                <a:ahLst/>
                <a:cxnLst/>
                <a:rect l="l" t="t" r="r" b="b"/>
                <a:pathLst>
                  <a:path w="542931" h="148597">
                    <a:moveTo>
                      <a:pt x="0" y="0"/>
                    </a:moveTo>
                    <a:lnTo>
                      <a:pt x="542931" y="0"/>
                    </a:lnTo>
                    <a:lnTo>
                      <a:pt x="542931" y="148597"/>
                    </a:lnTo>
                    <a:lnTo>
                      <a:pt x="0" y="148597"/>
                    </a:lnTo>
                    <a:close/>
                  </a:path>
                </a:pathLst>
              </a:custGeom>
              <a:solidFill>
                <a:srgbClr val="463C6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3" name="TextBox 166">
                <a:extLst>
                  <a:ext uri="{FF2B5EF4-FFF2-40B4-BE49-F238E27FC236}">
                    <a16:creationId xmlns:a16="http://schemas.microsoft.com/office/drawing/2014/main" id="{D1EBB5C3-D0EA-6C6C-D8D2-26B389A9ABE7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42931" cy="205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80" name="TextBox 167">
              <a:extLst>
                <a:ext uri="{FF2B5EF4-FFF2-40B4-BE49-F238E27FC236}">
                  <a16:creationId xmlns:a16="http://schemas.microsoft.com/office/drawing/2014/main" id="{6976CAA2-45D7-8AB0-7AFC-769C2ADEC89C}"/>
                </a:ext>
              </a:extLst>
            </p:cNvPr>
            <p:cNvSpPr txBox="1"/>
            <p:nvPr/>
          </p:nvSpPr>
          <p:spPr>
            <a:xfrm>
              <a:off x="26341" y="27729"/>
              <a:ext cx="2698818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Carlos</a:t>
              </a:r>
            </a:p>
          </p:txBody>
        </p:sp>
        <p:sp>
          <p:nvSpPr>
            <p:cNvPr id="481" name="TextBox 168">
              <a:extLst>
                <a:ext uri="{FF2B5EF4-FFF2-40B4-BE49-F238E27FC236}">
                  <a16:creationId xmlns:a16="http://schemas.microsoft.com/office/drawing/2014/main" id="{6CC3BAC3-0D13-611D-3398-925C4C0B8152}"/>
                </a:ext>
              </a:extLst>
            </p:cNvPr>
            <p:cNvSpPr txBox="1"/>
            <p:nvPr/>
          </p:nvSpPr>
          <p:spPr>
            <a:xfrm>
              <a:off x="576487" y="423969"/>
              <a:ext cx="1673820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COORDENADOR</a:t>
              </a:r>
            </a:p>
          </p:txBody>
        </p:sp>
      </p:grpSp>
      <p:grpSp>
        <p:nvGrpSpPr>
          <p:cNvPr id="484" name="Group 169">
            <a:extLst>
              <a:ext uri="{FF2B5EF4-FFF2-40B4-BE49-F238E27FC236}">
                <a16:creationId xmlns:a16="http://schemas.microsoft.com/office/drawing/2014/main" id="{D88DCB15-7DF0-8ED9-73CE-9045199D55C5}"/>
              </a:ext>
            </a:extLst>
          </p:cNvPr>
          <p:cNvGrpSpPr/>
          <p:nvPr/>
        </p:nvGrpSpPr>
        <p:grpSpPr>
          <a:xfrm>
            <a:off x="4889335" y="4418318"/>
            <a:ext cx="2092357" cy="564204"/>
            <a:chOff x="0" y="0"/>
            <a:chExt cx="2789810" cy="752272"/>
          </a:xfrm>
        </p:grpSpPr>
        <p:grpSp>
          <p:nvGrpSpPr>
            <p:cNvPr id="485" name="Group 170">
              <a:extLst>
                <a:ext uri="{FF2B5EF4-FFF2-40B4-BE49-F238E27FC236}">
                  <a16:creationId xmlns:a16="http://schemas.microsoft.com/office/drawing/2014/main" id="{48C38F1B-73BB-0364-B989-510AB50CC1F4}"/>
                </a:ext>
              </a:extLst>
            </p:cNvPr>
            <p:cNvGrpSpPr/>
            <p:nvPr/>
          </p:nvGrpSpPr>
          <p:grpSpPr>
            <a:xfrm>
              <a:off x="0" y="0"/>
              <a:ext cx="2789810" cy="752272"/>
              <a:chOff x="0" y="0"/>
              <a:chExt cx="551074" cy="148597"/>
            </a:xfrm>
          </p:grpSpPr>
          <p:sp>
            <p:nvSpPr>
              <p:cNvPr id="488" name="Freeform 171">
                <a:extLst>
                  <a:ext uri="{FF2B5EF4-FFF2-40B4-BE49-F238E27FC236}">
                    <a16:creationId xmlns:a16="http://schemas.microsoft.com/office/drawing/2014/main" id="{B754F552-8D63-F883-4E7E-050B3A2DE3AF}"/>
                  </a:ext>
                </a:extLst>
              </p:cNvPr>
              <p:cNvSpPr/>
              <p:nvPr/>
            </p:nvSpPr>
            <p:spPr>
              <a:xfrm>
                <a:off x="0" y="0"/>
                <a:ext cx="551074" cy="148597"/>
              </a:xfrm>
              <a:custGeom>
                <a:avLst/>
                <a:gdLst/>
                <a:ahLst/>
                <a:cxnLst/>
                <a:rect l="l" t="t" r="r" b="b"/>
                <a:pathLst>
                  <a:path w="551074" h="148597">
                    <a:moveTo>
                      <a:pt x="0" y="0"/>
                    </a:moveTo>
                    <a:lnTo>
                      <a:pt x="551074" y="0"/>
                    </a:lnTo>
                    <a:lnTo>
                      <a:pt x="551074" y="148597"/>
                    </a:lnTo>
                    <a:lnTo>
                      <a:pt x="0" y="148597"/>
                    </a:lnTo>
                    <a:close/>
                  </a:path>
                </a:pathLst>
              </a:custGeom>
              <a:solidFill>
                <a:srgbClr val="463C6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9" name="TextBox 172">
                <a:extLst>
                  <a:ext uri="{FF2B5EF4-FFF2-40B4-BE49-F238E27FC236}">
                    <a16:creationId xmlns:a16="http://schemas.microsoft.com/office/drawing/2014/main" id="{4FE95B78-C67D-9420-A5A0-17D92233635D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1074" cy="205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86" name="TextBox 173">
              <a:extLst>
                <a:ext uri="{FF2B5EF4-FFF2-40B4-BE49-F238E27FC236}">
                  <a16:creationId xmlns:a16="http://schemas.microsoft.com/office/drawing/2014/main" id="{0E337207-0394-EFE0-6C1E-F612F24C0B20}"/>
                </a:ext>
              </a:extLst>
            </p:cNvPr>
            <p:cNvSpPr txBox="1"/>
            <p:nvPr/>
          </p:nvSpPr>
          <p:spPr>
            <a:xfrm>
              <a:off x="26736" y="27729"/>
              <a:ext cx="273929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Alan</a:t>
              </a:r>
            </a:p>
          </p:txBody>
        </p:sp>
        <p:sp>
          <p:nvSpPr>
            <p:cNvPr id="487" name="TextBox 174">
              <a:extLst>
                <a:ext uri="{FF2B5EF4-FFF2-40B4-BE49-F238E27FC236}">
                  <a16:creationId xmlns:a16="http://schemas.microsoft.com/office/drawing/2014/main" id="{4B40965D-79BE-9B3A-E156-58476DAE5C3B}"/>
                </a:ext>
              </a:extLst>
            </p:cNvPr>
            <p:cNvSpPr txBox="1"/>
            <p:nvPr/>
          </p:nvSpPr>
          <p:spPr>
            <a:xfrm>
              <a:off x="585133" y="423969"/>
              <a:ext cx="1698922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COORDENADOR</a:t>
              </a:r>
            </a:p>
          </p:txBody>
        </p:sp>
      </p:grpSp>
      <p:grpSp>
        <p:nvGrpSpPr>
          <p:cNvPr id="490" name="Group 175">
            <a:extLst>
              <a:ext uri="{FF2B5EF4-FFF2-40B4-BE49-F238E27FC236}">
                <a16:creationId xmlns:a16="http://schemas.microsoft.com/office/drawing/2014/main" id="{8B048227-A09C-C5C8-69AE-4CFF80CC81B9}"/>
              </a:ext>
            </a:extLst>
          </p:cNvPr>
          <p:cNvGrpSpPr/>
          <p:nvPr/>
        </p:nvGrpSpPr>
        <p:grpSpPr>
          <a:xfrm>
            <a:off x="7086468" y="4418318"/>
            <a:ext cx="2090173" cy="564204"/>
            <a:chOff x="0" y="0"/>
            <a:chExt cx="2786897" cy="752272"/>
          </a:xfrm>
        </p:grpSpPr>
        <p:grpSp>
          <p:nvGrpSpPr>
            <p:cNvPr id="491" name="Group 176">
              <a:extLst>
                <a:ext uri="{FF2B5EF4-FFF2-40B4-BE49-F238E27FC236}">
                  <a16:creationId xmlns:a16="http://schemas.microsoft.com/office/drawing/2014/main" id="{67984A47-D20E-4F93-C6D1-52E4DD8D9274}"/>
                </a:ext>
              </a:extLst>
            </p:cNvPr>
            <p:cNvGrpSpPr/>
            <p:nvPr/>
          </p:nvGrpSpPr>
          <p:grpSpPr>
            <a:xfrm>
              <a:off x="0" y="0"/>
              <a:ext cx="2786897" cy="752272"/>
              <a:chOff x="0" y="0"/>
              <a:chExt cx="550498" cy="148597"/>
            </a:xfrm>
          </p:grpSpPr>
          <p:sp>
            <p:nvSpPr>
              <p:cNvPr id="494" name="Freeform 177">
                <a:extLst>
                  <a:ext uri="{FF2B5EF4-FFF2-40B4-BE49-F238E27FC236}">
                    <a16:creationId xmlns:a16="http://schemas.microsoft.com/office/drawing/2014/main" id="{BFB418B8-0227-AD7C-CE68-2668A701C37C}"/>
                  </a:ext>
                </a:extLst>
              </p:cNvPr>
              <p:cNvSpPr/>
              <p:nvPr/>
            </p:nvSpPr>
            <p:spPr>
              <a:xfrm>
                <a:off x="0" y="0"/>
                <a:ext cx="550498" cy="148597"/>
              </a:xfrm>
              <a:custGeom>
                <a:avLst/>
                <a:gdLst/>
                <a:ahLst/>
                <a:cxnLst/>
                <a:rect l="l" t="t" r="r" b="b"/>
                <a:pathLst>
                  <a:path w="550498" h="148597">
                    <a:moveTo>
                      <a:pt x="0" y="0"/>
                    </a:moveTo>
                    <a:lnTo>
                      <a:pt x="550498" y="0"/>
                    </a:lnTo>
                    <a:lnTo>
                      <a:pt x="550498" y="148597"/>
                    </a:lnTo>
                    <a:lnTo>
                      <a:pt x="0" y="148597"/>
                    </a:lnTo>
                    <a:close/>
                  </a:path>
                </a:pathLst>
              </a:custGeom>
              <a:solidFill>
                <a:srgbClr val="463C6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5" name="TextBox 178">
                <a:extLst>
                  <a:ext uri="{FF2B5EF4-FFF2-40B4-BE49-F238E27FC236}">
                    <a16:creationId xmlns:a16="http://schemas.microsoft.com/office/drawing/2014/main" id="{40B34215-92BB-33AA-860E-5AA58F2AD2E9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0498" cy="205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92" name="TextBox 179">
              <a:extLst>
                <a:ext uri="{FF2B5EF4-FFF2-40B4-BE49-F238E27FC236}">
                  <a16:creationId xmlns:a16="http://schemas.microsoft.com/office/drawing/2014/main" id="{2567EBFC-B94D-B0AE-4BE5-EF023AD3BE43}"/>
                </a:ext>
              </a:extLst>
            </p:cNvPr>
            <p:cNvSpPr txBox="1"/>
            <p:nvPr/>
          </p:nvSpPr>
          <p:spPr>
            <a:xfrm>
              <a:off x="26708" y="27729"/>
              <a:ext cx="273643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Andreza</a:t>
              </a:r>
            </a:p>
          </p:txBody>
        </p:sp>
        <p:sp>
          <p:nvSpPr>
            <p:cNvPr id="493" name="TextBox 180">
              <a:extLst>
                <a:ext uri="{FF2B5EF4-FFF2-40B4-BE49-F238E27FC236}">
                  <a16:creationId xmlns:a16="http://schemas.microsoft.com/office/drawing/2014/main" id="{759AFAD0-AA6C-F389-C52B-AF9FE2A757D6}"/>
                </a:ext>
              </a:extLst>
            </p:cNvPr>
            <p:cNvSpPr txBox="1"/>
            <p:nvPr/>
          </p:nvSpPr>
          <p:spPr>
            <a:xfrm>
              <a:off x="584522" y="423969"/>
              <a:ext cx="1697149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COORDENADORA</a:t>
              </a:r>
            </a:p>
          </p:txBody>
        </p:sp>
      </p:grpSp>
      <p:sp>
        <p:nvSpPr>
          <p:cNvPr id="496" name="AutoShape 181">
            <a:extLst>
              <a:ext uri="{FF2B5EF4-FFF2-40B4-BE49-F238E27FC236}">
                <a16:creationId xmlns:a16="http://schemas.microsoft.com/office/drawing/2014/main" id="{DCD008AE-7E9B-15BC-E3A1-70C9C2B9200F}"/>
              </a:ext>
            </a:extLst>
          </p:cNvPr>
          <p:cNvSpPr/>
          <p:nvPr/>
        </p:nvSpPr>
        <p:spPr>
          <a:xfrm>
            <a:off x="9788876" y="4006387"/>
            <a:ext cx="4762" cy="41198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97" name="Group 182">
            <a:extLst>
              <a:ext uri="{FF2B5EF4-FFF2-40B4-BE49-F238E27FC236}">
                <a16:creationId xmlns:a16="http://schemas.microsoft.com/office/drawing/2014/main" id="{38C7968F-7BF1-E94B-D2EA-24697D50F541}"/>
              </a:ext>
            </a:extLst>
          </p:cNvPr>
          <p:cNvGrpSpPr/>
          <p:nvPr/>
        </p:nvGrpSpPr>
        <p:grpSpPr>
          <a:xfrm>
            <a:off x="4891520" y="5636393"/>
            <a:ext cx="2052869" cy="497743"/>
            <a:chOff x="0" y="0"/>
            <a:chExt cx="2737159" cy="663657"/>
          </a:xfrm>
        </p:grpSpPr>
        <p:grpSp>
          <p:nvGrpSpPr>
            <p:cNvPr id="498" name="Group 183">
              <a:extLst>
                <a:ext uri="{FF2B5EF4-FFF2-40B4-BE49-F238E27FC236}">
                  <a16:creationId xmlns:a16="http://schemas.microsoft.com/office/drawing/2014/main" id="{1D35D228-ED74-F565-2C30-D2DAEEB90D0E}"/>
                </a:ext>
              </a:extLst>
            </p:cNvPr>
            <p:cNvGrpSpPr/>
            <p:nvPr/>
          </p:nvGrpSpPr>
          <p:grpSpPr>
            <a:xfrm>
              <a:off x="0" y="0"/>
              <a:ext cx="2737159" cy="663657"/>
              <a:chOff x="0" y="0"/>
              <a:chExt cx="540673" cy="131093"/>
            </a:xfrm>
          </p:grpSpPr>
          <p:sp>
            <p:nvSpPr>
              <p:cNvPr id="500" name="Freeform 184">
                <a:extLst>
                  <a:ext uri="{FF2B5EF4-FFF2-40B4-BE49-F238E27FC236}">
                    <a16:creationId xmlns:a16="http://schemas.microsoft.com/office/drawing/2014/main" id="{267DAC91-5C1A-0A34-B9D6-9A69B8789B48}"/>
                  </a:ext>
                </a:extLst>
              </p:cNvPr>
              <p:cNvSpPr/>
              <p:nvPr/>
            </p:nvSpPr>
            <p:spPr>
              <a:xfrm>
                <a:off x="0" y="0"/>
                <a:ext cx="540673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40673" h="131093">
                    <a:moveTo>
                      <a:pt x="0" y="0"/>
                    </a:moveTo>
                    <a:lnTo>
                      <a:pt x="540673" y="0"/>
                    </a:lnTo>
                    <a:lnTo>
                      <a:pt x="540673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1" name="TextBox 185">
                <a:extLst>
                  <a:ext uri="{FF2B5EF4-FFF2-40B4-BE49-F238E27FC236}">
                    <a16:creationId xmlns:a16="http://schemas.microsoft.com/office/drawing/2014/main" id="{F8A46AD4-9ACD-84CF-2E9E-1784DC8C1109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40673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99" name="TextBox 186">
              <a:extLst>
                <a:ext uri="{FF2B5EF4-FFF2-40B4-BE49-F238E27FC236}">
                  <a16:creationId xmlns:a16="http://schemas.microsoft.com/office/drawing/2014/main" id="{87A36C79-EE18-65C4-F963-A932426F6FD1}"/>
                </a:ext>
              </a:extLst>
            </p:cNvPr>
            <p:cNvSpPr txBox="1"/>
            <p:nvPr/>
          </p:nvSpPr>
          <p:spPr>
            <a:xfrm>
              <a:off x="14408" y="55764"/>
              <a:ext cx="2708343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Radyja</a:t>
              </a:r>
            </a:p>
          </p:txBody>
        </p:sp>
      </p:grpSp>
      <p:grpSp>
        <p:nvGrpSpPr>
          <p:cNvPr id="502" name="Group 187">
            <a:extLst>
              <a:ext uri="{FF2B5EF4-FFF2-40B4-BE49-F238E27FC236}">
                <a16:creationId xmlns:a16="http://schemas.microsoft.com/office/drawing/2014/main" id="{C58F89A2-0CDF-FE0B-A3A9-3BAFBD8669BF}"/>
              </a:ext>
            </a:extLst>
          </p:cNvPr>
          <p:cNvGrpSpPr/>
          <p:nvPr/>
        </p:nvGrpSpPr>
        <p:grpSpPr>
          <a:xfrm>
            <a:off x="2732643" y="5651239"/>
            <a:ext cx="2090173" cy="497743"/>
            <a:chOff x="0" y="0"/>
            <a:chExt cx="2786897" cy="663657"/>
          </a:xfrm>
        </p:grpSpPr>
        <p:grpSp>
          <p:nvGrpSpPr>
            <p:cNvPr id="503" name="Group 188">
              <a:extLst>
                <a:ext uri="{FF2B5EF4-FFF2-40B4-BE49-F238E27FC236}">
                  <a16:creationId xmlns:a16="http://schemas.microsoft.com/office/drawing/2014/main" id="{B55813A7-EE16-1311-D6D3-F0E6153DFCD3}"/>
                </a:ext>
              </a:extLst>
            </p:cNvPr>
            <p:cNvGrpSpPr/>
            <p:nvPr/>
          </p:nvGrpSpPr>
          <p:grpSpPr>
            <a:xfrm>
              <a:off x="0" y="0"/>
              <a:ext cx="2786897" cy="663657"/>
              <a:chOff x="0" y="0"/>
              <a:chExt cx="550498" cy="131093"/>
            </a:xfrm>
          </p:grpSpPr>
          <p:sp>
            <p:nvSpPr>
              <p:cNvPr id="505" name="Freeform 189">
                <a:extLst>
                  <a:ext uri="{FF2B5EF4-FFF2-40B4-BE49-F238E27FC236}">
                    <a16:creationId xmlns:a16="http://schemas.microsoft.com/office/drawing/2014/main" id="{7467F019-A8AB-4F59-093E-C2188124CEDF}"/>
                  </a:ext>
                </a:extLst>
              </p:cNvPr>
              <p:cNvSpPr/>
              <p:nvPr/>
            </p:nvSpPr>
            <p:spPr>
              <a:xfrm>
                <a:off x="0" y="0"/>
                <a:ext cx="550498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0498" h="131093">
                    <a:moveTo>
                      <a:pt x="0" y="0"/>
                    </a:moveTo>
                    <a:lnTo>
                      <a:pt x="550498" y="0"/>
                    </a:lnTo>
                    <a:lnTo>
                      <a:pt x="550498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6" name="TextBox 190">
                <a:extLst>
                  <a:ext uri="{FF2B5EF4-FFF2-40B4-BE49-F238E27FC236}">
                    <a16:creationId xmlns:a16="http://schemas.microsoft.com/office/drawing/2014/main" id="{9BA3D303-0C37-E3F4-076F-572E842889B1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0498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04" name="TextBox 191">
              <a:extLst>
                <a:ext uri="{FF2B5EF4-FFF2-40B4-BE49-F238E27FC236}">
                  <a16:creationId xmlns:a16="http://schemas.microsoft.com/office/drawing/2014/main" id="{2D31694A-76A7-CAFC-ACD5-A3B32AC07364}"/>
                </a:ext>
              </a:extLst>
            </p:cNvPr>
            <p:cNvSpPr txBox="1"/>
            <p:nvPr/>
          </p:nvSpPr>
          <p:spPr>
            <a:xfrm>
              <a:off x="14670" y="55764"/>
              <a:ext cx="2757557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Bianca</a:t>
              </a:r>
            </a:p>
          </p:txBody>
        </p:sp>
      </p:grpSp>
      <p:grpSp>
        <p:nvGrpSpPr>
          <p:cNvPr id="507" name="Group 192">
            <a:extLst>
              <a:ext uri="{FF2B5EF4-FFF2-40B4-BE49-F238E27FC236}">
                <a16:creationId xmlns:a16="http://schemas.microsoft.com/office/drawing/2014/main" id="{0B971DF4-852A-53E6-6679-96EA70456D6C}"/>
              </a:ext>
            </a:extLst>
          </p:cNvPr>
          <p:cNvGrpSpPr/>
          <p:nvPr/>
        </p:nvGrpSpPr>
        <p:grpSpPr>
          <a:xfrm>
            <a:off x="4904084" y="6197395"/>
            <a:ext cx="2077608" cy="466523"/>
            <a:chOff x="0" y="0"/>
            <a:chExt cx="2770145" cy="622031"/>
          </a:xfrm>
        </p:grpSpPr>
        <p:grpSp>
          <p:nvGrpSpPr>
            <p:cNvPr id="508" name="Group 193">
              <a:extLst>
                <a:ext uri="{FF2B5EF4-FFF2-40B4-BE49-F238E27FC236}">
                  <a16:creationId xmlns:a16="http://schemas.microsoft.com/office/drawing/2014/main" id="{6CEDFAA5-5701-9B0E-32C5-BA9ADDC3F938}"/>
                </a:ext>
              </a:extLst>
            </p:cNvPr>
            <p:cNvGrpSpPr/>
            <p:nvPr/>
          </p:nvGrpSpPr>
          <p:grpSpPr>
            <a:xfrm>
              <a:off x="0" y="0"/>
              <a:ext cx="2770145" cy="622031"/>
              <a:chOff x="0" y="0"/>
              <a:chExt cx="547189" cy="122870"/>
            </a:xfrm>
          </p:grpSpPr>
          <p:sp>
            <p:nvSpPr>
              <p:cNvPr id="510" name="Freeform 194">
                <a:extLst>
                  <a:ext uri="{FF2B5EF4-FFF2-40B4-BE49-F238E27FC236}">
                    <a16:creationId xmlns:a16="http://schemas.microsoft.com/office/drawing/2014/main" id="{42BF54E0-3992-8490-2648-F7C567D57FF4}"/>
                  </a:ext>
                </a:extLst>
              </p:cNvPr>
              <p:cNvSpPr/>
              <p:nvPr/>
            </p:nvSpPr>
            <p:spPr>
              <a:xfrm>
                <a:off x="0" y="0"/>
                <a:ext cx="547189" cy="122870"/>
              </a:xfrm>
              <a:custGeom>
                <a:avLst/>
                <a:gdLst/>
                <a:ahLst/>
                <a:cxnLst/>
                <a:rect l="l" t="t" r="r" b="b"/>
                <a:pathLst>
                  <a:path w="547189" h="122870">
                    <a:moveTo>
                      <a:pt x="0" y="0"/>
                    </a:moveTo>
                    <a:lnTo>
                      <a:pt x="547189" y="0"/>
                    </a:lnTo>
                    <a:lnTo>
                      <a:pt x="547189" y="122870"/>
                    </a:lnTo>
                    <a:lnTo>
                      <a:pt x="0" y="122870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1" name="TextBox 195">
                <a:extLst>
                  <a:ext uri="{FF2B5EF4-FFF2-40B4-BE49-F238E27FC236}">
                    <a16:creationId xmlns:a16="http://schemas.microsoft.com/office/drawing/2014/main" id="{CD349BC0-FB3A-6357-886A-394E74C5AB67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47189" cy="1800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09" name="TextBox 196">
              <a:extLst>
                <a:ext uri="{FF2B5EF4-FFF2-40B4-BE49-F238E27FC236}">
                  <a16:creationId xmlns:a16="http://schemas.microsoft.com/office/drawing/2014/main" id="{FC97083C-06CE-4B71-1529-DE6C243E5D0B}"/>
                </a:ext>
              </a:extLst>
            </p:cNvPr>
            <p:cNvSpPr txBox="1"/>
            <p:nvPr/>
          </p:nvSpPr>
          <p:spPr>
            <a:xfrm>
              <a:off x="14582" y="55764"/>
              <a:ext cx="2740981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Jaime</a:t>
              </a:r>
            </a:p>
          </p:txBody>
        </p:sp>
      </p:grpSp>
      <p:grpSp>
        <p:nvGrpSpPr>
          <p:cNvPr id="512" name="Group 197">
            <a:extLst>
              <a:ext uri="{FF2B5EF4-FFF2-40B4-BE49-F238E27FC236}">
                <a16:creationId xmlns:a16="http://schemas.microsoft.com/office/drawing/2014/main" id="{09A8664E-B89C-F6C1-E519-3720874B0989}"/>
              </a:ext>
            </a:extLst>
          </p:cNvPr>
          <p:cNvGrpSpPr/>
          <p:nvPr/>
        </p:nvGrpSpPr>
        <p:grpSpPr>
          <a:xfrm>
            <a:off x="14812836" y="7406858"/>
            <a:ext cx="2052869" cy="479875"/>
            <a:chOff x="0" y="0"/>
            <a:chExt cx="2737159" cy="639833"/>
          </a:xfrm>
        </p:grpSpPr>
        <p:grpSp>
          <p:nvGrpSpPr>
            <p:cNvPr id="513" name="Group 198">
              <a:extLst>
                <a:ext uri="{FF2B5EF4-FFF2-40B4-BE49-F238E27FC236}">
                  <a16:creationId xmlns:a16="http://schemas.microsoft.com/office/drawing/2014/main" id="{91540F39-E1E4-AAF7-796C-F611C5713C06}"/>
                </a:ext>
              </a:extLst>
            </p:cNvPr>
            <p:cNvGrpSpPr/>
            <p:nvPr/>
          </p:nvGrpSpPr>
          <p:grpSpPr>
            <a:xfrm>
              <a:off x="0" y="0"/>
              <a:ext cx="2737159" cy="639833"/>
              <a:chOff x="0" y="0"/>
              <a:chExt cx="561266" cy="131200"/>
            </a:xfrm>
          </p:grpSpPr>
          <p:sp>
            <p:nvSpPr>
              <p:cNvPr id="515" name="Freeform 199">
                <a:extLst>
                  <a:ext uri="{FF2B5EF4-FFF2-40B4-BE49-F238E27FC236}">
                    <a16:creationId xmlns:a16="http://schemas.microsoft.com/office/drawing/2014/main" id="{CEB967AA-D6DB-52A9-3966-8450B10DCA21}"/>
                  </a:ext>
                </a:extLst>
              </p:cNvPr>
              <p:cNvSpPr/>
              <p:nvPr/>
            </p:nvSpPr>
            <p:spPr>
              <a:xfrm>
                <a:off x="0" y="0"/>
                <a:ext cx="561266" cy="131200"/>
              </a:xfrm>
              <a:custGeom>
                <a:avLst/>
                <a:gdLst/>
                <a:ahLst/>
                <a:cxnLst/>
                <a:rect l="l" t="t" r="r" b="b"/>
                <a:pathLst>
                  <a:path w="561266" h="131200">
                    <a:moveTo>
                      <a:pt x="0" y="0"/>
                    </a:moveTo>
                    <a:lnTo>
                      <a:pt x="561266" y="0"/>
                    </a:lnTo>
                    <a:lnTo>
                      <a:pt x="561266" y="131200"/>
                    </a:lnTo>
                    <a:lnTo>
                      <a:pt x="0" y="131200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6" name="TextBox 200">
                <a:extLst>
                  <a:ext uri="{FF2B5EF4-FFF2-40B4-BE49-F238E27FC236}">
                    <a16:creationId xmlns:a16="http://schemas.microsoft.com/office/drawing/2014/main" id="{36594846-8741-F327-511C-BD03E56C1A37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61266" cy="1883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14" name="TextBox 201">
              <a:extLst>
                <a:ext uri="{FF2B5EF4-FFF2-40B4-BE49-F238E27FC236}">
                  <a16:creationId xmlns:a16="http://schemas.microsoft.com/office/drawing/2014/main" id="{5B2155A7-B24C-F3A8-214B-5C3934F22932}"/>
                </a:ext>
              </a:extLst>
            </p:cNvPr>
            <p:cNvSpPr txBox="1"/>
            <p:nvPr/>
          </p:nvSpPr>
          <p:spPr>
            <a:xfrm>
              <a:off x="0" y="71617"/>
              <a:ext cx="2737159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Marcos</a:t>
              </a:r>
            </a:p>
          </p:txBody>
        </p:sp>
      </p:grpSp>
      <p:grpSp>
        <p:nvGrpSpPr>
          <p:cNvPr id="517" name="Group 202">
            <a:extLst>
              <a:ext uri="{FF2B5EF4-FFF2-40B4-BE49-F238E27FC236}">
                <a16:creationId xmlns:a16="http://schemas.microsoft.com/office/drawing/2014/main" id="{20A84D94-22DE-A8DE-F362-DA1161481C28}"/>
              </a:ext>
            </a:extLst>
          </p:cNvPr>
          <p:cNvGrpSpPr/>
          <p:nvPr/>
        </p:nvGrpSpPr>
        <p:grpSpPr>
          <a:xfrm>
            <a:off x="7076943" y="5622270"/>
            <a:ext cx="2024114" cy="479481"/>
            <a:chOff x="0" y="0"/>
            <a:chExt cx="2698818" cy="639308"/>
          </a:xfrm>
        </p:grpSpPr>
        <p:grpSp>
          <p:nvGrpSpPr>
            <p:cNvPr id="518" name="Group 203">
              <a:extLst>
                <a:ext uri="{FF2B5EF4-FFF2-40B4-BE49-F238E27FC236}">
                  <a16:creationId xmlns:a16="http://schemas.microsoft.com/office/drawing/2014/main" id="{62CB86CC-A340-BD0D-E811-D23F4C91D455}"/>
                </a:ext>
              </a:extLst>
            </p:cNvPr>
            <p:cNvGrpSpPr/>
            <p:nvPr/>
          </p:nvGrpSpPr>
          <p:grpSpPr>
            <a:xfrm>
              <a:off x="0" y="0"/>
              <a:ext cx="2698818" cy="639308"/>
              <a:chOff x="0" y="0"/>
              <a:chExt cx="553404" cy="131093"/>
            </a:xfrm>
          </p:grpSpPr>
          <p:sp>
            <p:nvSpPr>
              <p:cNvPr id="520" name="Freeform 204">
                <a:extLst>
                  <a:ext uri="{FF2B5EF4-FFF2-40B4-BE49-F238E27FC236}">
                    <a16:creationId xmlns:a16="http://schemas.microsoft.com/office/drawing/2014/main" id="{EC059BF7-CE17-A38C-43AC-F3F10D1A9868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31093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1" name="TextBox 205">
                <a:extLst>
                  <a:ext uri="{FF2B5EF4-FFF2-40B4-BE49-F238E27FC236}">
                    <a16:creationId xmlns:a16="http://schemas.microsoft.com/office/drawing/2014/main" id="{DF0C6386-5E41-E51C-237C-2B886EEA3429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19" name="TextBox 206">
              <a:extLst>
                <a:ext uri="{FF2B5EF4-FFF2-40B4-BE49-F238E27FC236}">
                  <a16:creationId xmlns:a16="http://schemas.microsoft.com/office/drawing/2014/main" id="{3121EC20-9259-ADED-80EB-6C7C48DD8336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Pedro Dantas</a:t>
              </a:r>
            </a:p>
          </p:txBody>
        </p:sp>
      </p:grpSp>
      <p:grpSp>
        <p:nvGrpSpPr>
          <p:cNvPr id="522" name="Group 207">
            <a:extLst>
              <a:ext uri="{FF2B5EF4-FFF2-40B4-BE49-F238E27FC236}">
                <a16:creationId xmlns:a16="http://schemas.microsoft.com/office/drawing/2014/main" id="{F15397A6-F6A6-44EF-1B52-2F492E4819E5}"/>
              </a:ext>
            </a:extLst>
          </p:cNvPr>
          <p:cNvGrpSpPr/>
          <p:nvPr/>
        </p:nvGrpSpPr>
        <p:grpSpPr>
          <a:xfrm>
            <a:off x="2732643" y="6740118"/>
            <a:ext cx="2052869" cy="479481"/>
            <a:chOff x="0" y="0"/>
            <a:chExt cx="561266" cy="131093"/>
          </a:xfrm>
        </p:grpSpPr>
        <p:sp>
          <p:nvSpPr>
            <p:cNvPr id="523" name="Freeform 208">
              <a:extLst>
                <a:ext uri="{FF2B5EF4-FFF2-40B4-BE49-F238E27FC236}">
                  <a16:creationId xmlns:a16="http://schemas.microsoft.com/office/drawing/2014/main" id="{FB032F44-0AE4-8996-5D27-2D2FA33E021F}"/>
                </a:ext>
              </a:extLst>
            </p:cNvPr>
            <p:cNvSpPr/>
            <p:nvPr/>
          </p:nvSpPr>
          <p:spPr>
            <a:xfrm>
              <a:off x="0" y="0"/>
              <a:ext cx="561266" cy="131093"/>
            </a:xfrm>
            <a:custGeom>
              <a:avLst/>
              <a:gdLst/>
              <a:ahLst/>
              <a:cxnLst/>
              <a:rect l="l" t="t" r="r" b="b"/>
              <a:pathLst>
                <a:path w="561266" h="131093">
                  <a:moveTo>
                    <a:pt x="0" y="0"/>
                  </a:moveTo>
                  <a:lnTo>
                    <a:pt x="561266" y="0"/>
                  </a:lnTo>
                  <a:lnTo>
                    <a:pt x="561266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24" name="TextBox 209">
              <a:extLst>
                <a:ext uri="{FF2B5EF4-FFF2-40B4-BE49-F238E27FC236}">
                  <a16:creationId xmlns:a16="http://schemas.microsoft.com/office/drawing/2014/main" id="{381C3E65-AA23-A443-9258-5B20964F3FDA}"/>
                </a:ext>
              </a:extLst>
            </p:cNvPr>
            <p:cNvSpPr txBox="1"/>
            <p:nvPr/>
          </p:nvSpPr>
          <p:spPr>
            <a:xfrm>
              <a:off x="0" y="-57150"/>
              <a:ext cx="561266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25" name="Group 210">
            <a:extLst>
              <a:ext uri="{FF2B5EF4-FFF2-40B4-BE49-F238E27FC236}">
                <a16:creationId xmlns:a16="http://schemas.microsoft.com/office/drawing/2014/main" id="{329132C2-2C32-AD06-6E6F-3BD7EA04444A}"/>
              </a:ext>
            </a:extLst>
          </p:cNvPr>
          <p:cNvGrpSpPr/>
          <p:nvPr/>
        </p:nvGrpSpPr>
        <p:grpSpPr>
          <a:xfrm>
            <a:off x="4927430" y="6722925"/>
            <a:ext cx="2081880" cy="479481"/>
            <a:chOff x="0" y="0"/>
            <a:chExt cx="569198" cy="131093"/>
          </a:xfrm>
        </p:grpSpPr>
        <p:sp>
          <p:nvSpPr>
            <p:cNvPr id="526" name="Freeform 211">
              <a:extLst>
                <a:ext uri="{FF2B5EF4-FFF2-40B4-BE49-F238E27FC236}">
                  <a16:creationId xmlns:a16="http://schemas.microsoft.com/office/drawing/2014/main" id="{EA0688B9-2F82-FF6A-6216-BE8C16E81BEA}"/>
                </a:ext>
              </a:extLst>
            </p:cNvPr>
            <p:cNvSpPr/>
            <p:nvPr/>
          </p:nvSpPr>
          <p:spPr>
            <a:xfrm>
              <a:off x="0" y="0"/>
              <a:ext cx="569198" cy="131093"/>
            </a:xfrm>
            <a:custGeom>
              <a:avLst/>
              <a:gdLst/>
              <a:ahLst/>
              <a:cxnLst/>
              <a:rect l="l" t="t" r="r" b="b"/>
              <a:pathLst>
                <a:path w="569198" h="131093">
                  <a:moveTo>
                    <a:pt x="0" y="0"/>
                  </a:moveTo>
                  <a:lnTo>
                    <a:pt x="569198" y="0"/>
                  </a:lnTo>
                  <a:lnTo>
                    <a:pt x="569198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27" name="TextBox 212">
              <a:extLst>
                <a:ext uri="{FF2B5EF4-FFF2-40B4-BE49-F238E27FC236}">
                  <a16:creationId xmlns:a16="http://schemas.microsoft.com/office/drawing/2014/main" id="{B77C24B9-560A-1038-91F6-D82EA97EDA4A}"/>
                </a:ext>
              </a:extLst>
            </p:cNvPr>
            <p:cNvSpPr txBox="1"/>
            <p:nvPr/>
          </p:nvSpPr>
          <p:spPr>
            <a:xfrm>
              <a:off x="0" y="-57150"/>
              <a:ext cx="569198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28" name="Group 213">
            <a:extLst>
              <a:ext uri="{FF2B5EF4-FFF2-40B4-BE49-F238E27FC236}">
                <a16:creationId xmlns:a16="http://schemas.microsoft.com/office/drawing/2014/main" id="{BE497D00-D72D-78EA-490A-CA967E7CB508}"/>
              </a:ext>
            </a:extLst>
          </p:cNvPr>
          <p:cNvGrpSpPr/>
          <p:nvPr/>
        </p:nvGrpSpPr>
        <p:grpSpPr>
          <a:xfrm>
            <a:off x="2747021" y="9007419"/>
            <a:ext cx="2024114" cy="479481"/>
            <a:chOff x="0" y="0"/>
            <a:chExt cx="2698818" cy="639308"/>
          </a:xfrm>
        </p:grpSpPr>
        <p:grpSp>
          <p:nvGrpSpPr>
            <p:cNvPr id="529" name="Group 214">
              <a:extLst>
                <a:ext uri="{FF2B5EF4-FFF2-40B4-BE49-F238E27FC236}">
                  <a16:creationId xmlns:a16="http://schemas.microsoft.com/office/drawing/2014/main" id="{558DEFCC-7597-E4FA-4C95-C87CC1E0723D}"/>
                </a:ext>
              </a:extLst>
            </p:cNvPr>
            <p:cNvGrpSpPr/>
            <p:nvPr/>
          </p:nvGrpSpPr>
          <p:grpSpPr>
            <a:xfrm>
              <a:off x="0" y="0"/>
              <a:ext cx="2698818" cy="639308"/>
              <a:chOff x="0" y="0"/>
              <a:chExt cx="553404" cy="131093"/>
            </a:xfrm>
          </p:grpSpPr>
          <p:sp>
            <p:nvSpPr>
              <p:cNvPr id="531" name="Freeform 215">
                <a:extLst>
                  <a:ext uri="{FF2B5EF4-FFF2-40B4-BE49-F238E27FC236}">
                    <a16:creationId xmlns:a16="http://schemas.microsoft.com/office/drawing/2014/main" id="{B7EBB4FE-DDB0-0746-C37D-578DF219B1A3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31093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2" name="TextBox 216">
                <a:extLst>
                  <a:ext uri="{FF2B5EF4-FFF2-40B4-BE49-F238E27FC236}">
                    <a16:creationId xmlns:a16="http://schemas.microsoft.com/office/drawing/2014/main" id="{32FB16CA-4554-8D50-3DDC-8FA9F45E523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30" name="TextBox 217">
              <a:extLst>
                <a:ext uri="{FF2B5EF4-FFF2-40B4-BE49-F238E27FC236}">
                  <a16:creationId xmlns:a16="http://schemas.microsoft.com/office/drawing/2014/main" id="{77D7568C-2536-373A-90DF-C35E44BE30FA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Adriana</a:t>
              </a:r>
            </a:p>
          </p:txBody>
        </p:sp>
      </p:grpSp>
      <p:grpSp>
        <p:nvGrpSpPr>
          <p:cNvPr id="533" name="Group 218">
            <a:extLst>
              <a:ext uri="{FF2B5EF4-FFF2-40B4-BE49-F238E27FC236}">
                <a16:creationId xmlns:a16="http://schemas.microsoft.com/office/drawing/2014/main" id="{00B32B91-FC24-1552-86B4-51AAC90678B8}"/>
              </a:ext>
            </a:extLst>
          </p:cNvPr>
          <p:cNvGrpSpPr/>
          <p:nvPr/>
        </p:nvGrpSpPr>
        <p:grpSpPr>
          <a:xfrm>
            <a:off x="2732643" y="7304404"/>
            <a:ext cx="2024114" cy="479481"/>
            <a:chOff x="0" y="0"/>
            <a:chExt cx="553404" cy="131093"/>
          </a:xfrm>
        </p:grpSpPr>
        <p:sp>
          <p:nvSpPr>
            <p:cNvPr id="534" name="Freeform 219">
              <a:extLst>
                <a:ext uri="{FF2B5EF4-FFF2-40B4-BE49-F238E27FC236}">
                  <a16:creationId xmlns:a16="http://schemas.microsoft.com/office/drawing/2014/main" id="{EBF3CBE2-FFD7-54D7-0A86-F2EF07C11AD0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35" name="TextBox 220">
              <a:extLst>
                <a:ext uri="{FF2B5EF4-FFF2-40B4-BE49-F238E27FC236}">
                  <a16:creationId xmlns:a16="http://schemas.microsoft.com/office/drawing/2014/main" id="{5E3BD5BB-6B4E-07BC-E976-3BD4B9EA2125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36" name="TextBox 221">
            <a:extLst>
              <a:ext uri="{FF2B5EF4-FFF2-40B4-BE49-F238E27FC236}">
                <a16:creationId xmlns:a16="http://schemas.microsoft.com/office/drawing/2014/main" id="{49BAF04C-DE16-6A74-8455-7E330CE9BA27}"/>
              </a:ext>
            </a:extLst>
          </p:cNvPr>
          <p:cNvSpPr txBox="1"/>
          <p:nvPr/>
        </p:nvSpPr>
        <p:spPr>
          <a:xfrm>
            <a:off x="2749471" y="7339499"/>
            <a:ext cx="2080648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Jhonathan</a:t>
            </a:r>
          </a:p>
        </p:txBody>
      </p:sp>
      <p:grpSp>
        <p:nvGrpSpPr>
          <p:cNvPr id="537" name="Group 222">
            <a:extLst>
              <a:ext uri="{FF2B5EF4-FFF2-40B4-BE49-F238E27FC236}">
                <a16:creationId xmlns:a16="http://schemas.microsoft.com/office/drawing/2014/main" id="{C5171864-1C54-1035-E153-10C261CA18EF}"/>
              </a:ext>
            </a:extLst>
          </p:cNvPr>
          <p:cNvGrpSpPr/>
          <p:nvPr/>
        </p:nvGrpSpPr>
        <p:grpSpPr>
          <a:xfrm>
            <a:off x="4904084" y="7295799"/>
            <a:ext cx="2077608" cy="479481"/>
            <a:chOff x="0" y="0"/>
            <a:chExt cx="568030" cy="131093"/>
          </a:xfrm>
        </p:grpSpPr>
        <p:sp>
          <p:nvSpPr>
            <p:cNvPr id="538" name="Freeform 223">
              <a:extLst>
                <a:ext uri="{FF2B5EF4-FFF2-40B4-BE49-F238E27FC236}">
                  <a16:creationId xmlns:a16="http://schemas.microsoft.com/office/drawing/2014/main" id="{24FD21EE-D5E2-EC6B-4956-64950C4CF305}"/>
                </a:ext>
              </a:extLst>
            </p:cNvPr>
            <p:cNvSpPr/>
            <p:nvPr/>
          </p:nvSpPr>
          <p:spPr>
            <a:xfrm>
              <a:off x="0" y="0"/>
              <a:ext cx="568030" cy="131093"/>
            </a:xfrm>
            <a:custGeom>
              <a:avLst/>
              <a:gdLst/>
              <a:ahLst/>
              <a:cxnLst/>
              <a:rect l="l" t="t" r="r" b="b"/>
              <a:pathLst>
                <a:path w="568030" h="131093">
                  <a:moveTo>
                    <a:pt x="0" y="0"/>
                  </a:moveTo>
                  <a:lnTo>
                    <a:pt x="568030" y="0"/>
                  </a:lnTo>
                  <a:lnTo>
                    <a:pt x="568030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39" name="TextBox 224">
              <a:extLst>
                <a:ext uri="{FF2B5EF4-FFF2-40B4-BE49-F238E27FC236}">
                  <a16:creationId xmlns:a16="http://schemas.microsoft.com/office/drawing/2014/main" id="{751E9D7F-2F1C-0333-1F9A-90F21C200AA2}"/>
                </a:ext>
              </a:extLst>
            </p:cNvPr>
            <p:cNvSpPr txBox="1"/>
            <p:nvPr/>
          </p:nvSpPr>
          <p:spPr>
            <a:xfrm>
              <a:off x="0" y="-57150"/>
              <a:ext cx="568030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40" name="TextBox 225">
            <a:extLst>
              <a:ext uri="{FF2B5EF4-FFF2-40B4-BE49-F238E27FC236}">
                <a16:creationId xmlns:a16="http://schemas.microsoft.com/office/drawing/2014/main" id="{DB621287-836C-931D-11B1-9EB7D0B717E1}"/>
              </a:ext>
            </a:extLst>
          </p:cNvPr>
          <p:cNvSpPr txBox="1"/>
          <p:nvPr/>
        </p:nvSpPr>
        <p:spPr>
          <a:xfrm>
            <a:off x="4938389" y="7321041"/>
            <a:ext cx="2070921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Igor</a:t>
            </a:r>
          </a:p>
        </p:txBody>
      </p:sp>
      <p:grpSp>
        <p:nvGrpSpPr>
          <p:cNvPr id="541" name="Group 226">
            <a:extLst>
              <a:ext uri="{FF2B5EF4-FFF2-40B4-BE49-F238E27FC236}">
                <a16:creationId xmlns:a16="http://schemas.microsoft.com/office/drawing/2014/main" id="{8F9FE382-2A1B-F6E8-9A27-90A6C193F357}"/>
              </a:ext>
            </a:extLst>
          </p:cNvPr>
          <p:cNvGrpSpPr/>
          <p:nvPr/>
        </p:nvGrpSpPr>
        <p:grpSpPr>
          <a:xfrm>
            <a:off x="4930832" y="8969319"/>
            <a:ext cx="2024114" cy="479481"/>
            <a:chOff x="0" y="0"/>
            <a:chExt cx="2698818" cy="639308"/>
          </a:xfrm>
        </p:grpSpPr>
        <p:grpSp>
          <p:nvGrpSpPr>
            <p:cNvPr id="542" name="Group 227">
              <a:extLst>
                <a:ext uri="{FF2B5EF4-FFF2-40B4-BE49-F238E27FC236}">
                  <a16:creationId xmlns:a16="http://schemas.microsoft.com/office/drawing/2014/main" id="{B304A59A-556B-EFFE-F756-7C513C219BD7}"/>
                </a:ext>
              </a:extLst>
            </p:cNvPr>
            <p:cNvGrpSpPr/>
            <p:nvPr/>
          </p:nvGrpSpPr>
          <p:grpSpPr>
            <a:xfrm>
              <a:off x="0" y="0"/>
              <a:ext cx="2698818" cy="639308"/>
              <a:chOff x="0" y="0"/>
              <a:chExt cx="553404" cy="131093"/>
            </a:xfrm>
          </p:grpSpPr>
          <p:sp>
            <p:nvSpPr>
              <p:cNvPr id="544" name="Freeform 228">
                <a:extLst>
                  <a:ext uri="{FF2B5EF4-FFF2-40B4-BE49-F238E27FC236}">
                    <a16:creationId xmlns:a16="http://schemas.microsoft.com/office/drawing/2014/main" id="{3832DC56-F389-E610-DAC0-8A7F96503FD6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31093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5" name="TextBox 229">
                <a:extLst>
                  <a:ext uri="{FF2B5EF4-FFF2-40B4-BE49-F238E27FC236}">
                    <a16:creationId xmlns:a16="http://schemas.microsoft.com/office/drawing/2014/main" id="{431E69BF-9DAF-121F-C7DA-74BB2F1D4E9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43" name="TextBox 230">
              <a:extLst>
                <a:ext uri="{FF2B5EF4-FFF2-40B4-BE49-F238E27FC236}">
                  <a16:creationId xmlns:a16="http://schemas.microsoft.com/office/drawing/2014/main" id="{3D4ED9EF-A4D8-B88E-7515-D573667E2ABA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Maria Luiza</a:t>
              </a:r>
            </a:p>
          </p:txBody>
        </p:sp>
      </p:grpSp>
      <p:grpSp>
        <p:nvGrpSpPr>
          <p:cNvPr id="546" name="Group 231">
            <a:extLst>
              <a:ext uri="{FF2B5EF4-FFF2-40B4-BE49-F238E27FC236}">
                <a16:creationId xmlns:a16="http://schemas.microsoft.com/office/drawing/2014/main" id="{D0FBD12A-735C-CB42-3227-429C9E80ECEE}"/>
              </a:ext>
            </a:extLst>
          </p:cNvPr>
          <p:cNvGrpSpPr/>
          <p:nvPr/>
        </p:nvGrpSpPr>
        <p:grpSpPr>
          <a:xfrm>
            <a:off x="2732643" y="7868690"/>
            <a:ext cx="2024114" cy="479481"/>
            <a:chOff x="0" y="0"/>
            <a:chExt cx="2698818" cy="639308"/>
          </a:xfrm>
        </p:grpSpPr>
        <p:grpSp>
          <p:nvGrpSpPr>
            <p:cNvPr id="547" name="Group 232">
              <a:extLst>
                <a:ext uri="{FF2B5EF4-FFF2-40B4-BE49-F238E27FC236}">
                  <a16:creationId xmlns:a16="http://schemas.microsoft.com/office/drawing/2014/main" id="{9703B801-64B3-E796-8DC1-F5C8C5DCCB40}"/>
                </a:ext>
              </a:extLst>
            </p:cNvPr>
            <p:cNvGrpSpPr/>
            <p:nvPr/>
          </p:nvGrpSpPr>
          <p:grpSpPr>
            <a:xfrm>
              <a:off x="0" y="0"/>
              <a:ext cx="2698818" cy="639308"/>
              <a:chOff x="0" y="0"/>
              <a:chExt cx="553404" cy="131093"/>
            </a:xfrm>
          </p:grpSpPr>
          <p:sp>
            <p:nvSpPr>
              <p:cNvPr id="549" name="Freeform 233">
                <a:extLst>
                  <a:ext uri="{FF2B5EF4-FFF2-40B4-BE49-F238E27FC236}">
                    <a16:creationId xmlns:a16="http://schemas.microsoft.com/office/drawing/2014/main" id="{A1A9F7C6-DE4B-D38C-39C3-837E19666123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31093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0" name="TextBox 234">
                <a:extLst>
                  <a:ext uri="{FF2B5EF4-FFF2-40B4-BE49-F238E27FC236}">
                    <a16:creationId xmlns:a16="http://schemas.microsoft.com/office/drawing/2014/main" id="{9547AD89-859C-F150-6A1C-5F366628819E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48" name="TextBox 235">
              <a:extLst>
                <a:ext uri="{FF2B5EF4-FFF2-40B4-BE49-F238E27FC236}">
                  <a16:creationId xmlns:a16="http://schemas.microsoft.com/office/drawing/2014/main" id="{C1F07CEA-7AAF-EA28-64CF-ECAFA22BD1B9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Thais</a:t>
              </a:r>
            </a:p>
          </p:txBody>
        </p:sp>
      </p:grpSp>
      <p:grpSp>
        <p:nvGrpSpPr>
          <p:cNvPr id="551" name="Group 236">
            <a:extLst>
              <a:ext uri="{FF2B5EF4-FFF2-40B4-BE49-F238E27FC236}">
                <a16:creationId xmlns:a16="http://schemas.microsoft.com/office/drawing/2014/main" id="{A3279CB5-FE26-7967-71E0-6ADBEB629138}"/>
              </a:ext>
            </a:extLst>
          </p:cNvPr>
          <p:cNvGrpSpPr/>
          <p:nvPr/>
        </p:nvGrpSpPr>
        <p:grpSpPr>
          <a:xfrm>
            <a:off x="4904084" y="7860085"/>
            <a:ext cx="2077608" cy="479481"/>
            <a:chOff x="0" y="0"/>
            <a:chExt cx="2770145" cy="639308"/>
          </a:xfrm>
        </p:grpSpPr>
        <p:grpSp>
          <p:nvGrpSpPr>
            <p:cNvPr id="552" name="Group 237">
              <a:extLst>
                <a:ext uri="{FF2B5EF4-FFF2-40B4-BE49-F238E27FC236}">
                  <a16:creationId xmlns:a16="http://schemas.microsoft.com/office/drawing/2014/main" id="{09F337CB-9825-82D5-05AB-0FF831B825F8}"/>
                </a:ext>
              </a:extLst>
            </p:cNvPr>
            <p:cNvGrpSpPr/>
            <p:nvPr/>
          </p:nvGrpSpPr>
          <p:grpSpPr>
            <a:xfrm>
              <a:off x="0" y="0"/>
              <a:ext cx="2770145" cy="639308"/>
              <a:chOff x="0" y="0"/>
              <a:chExt cx="568030" cy="131093"/>
            </a:xfrm>
          </p:grpSpPr>
          <p:sp>
            <p:nvSpPr>
              <p:cNvPr id="554" name="Freeform 238">
                <a:extLst>
                  <a:ext uri="{FF2B5EF4-FFF2-40B4-BE49-F238E27FC236}">
                    <a16:creationId xmlns:a16="http://schemas.microsoft.com/office/drawing/2014/main" id="{3DBB53CD-AD0E-9CE6-10FE-3B43A010050A}"/>
                  </a:ext>
                </a:extLst>
              </p:cNvPr>
              <p:cNvSpPr/>
              <p:nvPr/>
            </p:nvSpPr>
            <p:spPr>
              <a:xfrm>
                <a:off x="0" y="0"/>
                <a:ext cx="56803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68030" h="131093">
                    <a:moveTo>
                      <a:pt x="0" y="0"/>
                    </a:moveTo>
                    <a:lnTo>
                      <a:pt x="568030" y="0"/>
                    </a:lnTo>
                    <a:lnTo>
                      <a:pt x="56803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5" name="TextBox 239">
                <a:extLst>
                  <a:ext uri="{FF2B5EF4-FFF2-40B4-BE49-F238E27FC236}">
                    <a16:creationId xmlns:a16="http://schemas.microsoft.com/office/drawing/2014/main" id="{13CC33DE-0602-8370-BD48-C59895D1307D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6803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53" name="TextBox 240">
              <a:extLst>
                <a:ext uri="{FF2B5EF4-FFF2-40B4-BE49-F238E27FC236}">
                  <a16:creationId xmlns:a16="http://schemas.microsoft.com/office/drawing/2014/main" id="{71643A10-917C-C739-82C2-4E3173F01C7A}"/>
                </a:ext>
              </a:extLst>
            </p:cNvPr>
            <p:cNvSpPr txBox="1"/>
            <p:nvPr/>
          </p:nvSpPr>
          <p:spPr>
            <a:xfrm>
              <a:off x="0" y="71204"/>
              <a:ext cx="2755563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Matheus</a:t>
              </a:r>
            </a:p>
          </p:txBody>
        </p:sp>
      </p:grpSp>
      <p:grpSp>
        <p:nvGrpSpPr>
          <p:cNvPr id="556" name="Group 241">
            <a:extLst>
              <a:ext uri="{FF2B5EF4-FFF2-40B4-BE49-F238E27FC236}">
                <a16:creationId xmlns:a16="http://schemas.microsoft.com/office/drawing/2014/main" id="{57BBF858-48A7-7F78-1119-0AC94204F9F5}"/>
              </a:ext>
            </a:extLst>
          </p:cNvPr>
          <p:cNvGrpSpPr/>
          <p:nvPr/>
        </p:nvGrpSpPr>
        <p:grpSpPr>
          <a:xfrm>
            <a:off x="7095993" y="6736678"/>
            <a:ext cx="2024114" cy="479481"/>
            <a:chOff x="0" y="0"/>
            <a:chExt cx="2698818" cy="639308"/>
          </a:xfrm>
        </p:grpSpPr>
        <p:grpSp>
          <p:nvGrpSpPr>
            <p:cNvPr id="557" name="Group 242">
              <a:extLst>
                <a:ext uri="{FF2B5EF4-FFF2-40B4-BE49-F238E27FC236}">
                  <a16:creationId xmlns:a16="http://schemas.microsoft.com/office/drawing/2014/main" id="{F7C98C8C-CF44-AFC3-8710-F7A64813794A}"/>
                </a:ext>
              </a:extLst>
            </p:cNvPr>
            <p:cNvGrpSpPr/>
            <p:nvPr/>
          </p:nvGrpSpPr>
          <p:grpSpPr>
            <a:xfrm>
              <a:off x="0" y="0"/>
              <a:ext cx="2698818" cy="639308"/>
              <a:chOff x="0" y="0"/>
              <a:chExt cx="553404" cy="131093"/>
            </a:xfrm>
          </p:grpSpPr>
          <p:sp>
            <p:nvSpPr>
              <p:cNvPr id="559" name="Freeform 243">
                <a:extLst>
                  <a:ext uri="{FF2B5EF4-FFF2-40B4-BE49-F238E27FC236}">
                    <a16:creationId xmlns:a16="http://schemas.microsoft.com/office/drawing/2014/main" id="{C2E366AE-8835-24C9-A051-69E8250C4356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31093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0" name="TextBox 244">
                <a:extLst>
                  <a:ext uri="{FF2B5EF4-FFF2-40B4-BE49-F238E27FC236}">
                    <a16:creationId xmlns:a16="http://schemas.microsoft.com/office/drawing/2014/main" id="{BE6FDDC4-B810-87CF-E8B0-F40925855220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58" name="TextBox 245">
              <a:extLst>
                <a:ext uri="{FF2B5EF4-FFF2-40B4-BE49-F238E27FC236}">
                  <a16:creationId xmlns:a16="http://schemas.microsoft.com/office/drawing/2014/main" id="{A0AD28B6-F01E-E38A-86BA-0D3DCE2BB9A7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Bruno Magno</a:t>
              </a:r>
            </a:p>
          </p:txBody>
        </p:sp>
      </p:grpSp>
      <p:grpSp>
        <p:nvGrpSpPr>
          <p:cNvPr id="561" name="Group 246">
            <a:extLst>
              <a:ext uri="{FF2B5EF4-FFF2-40B4-BE49-F238E27FC236}">
                <a16:creationId xmlns:a16="http://schemas.microsoft.com/office/drawing/2014/main" id="{47C67D9C-AD01-1BB7-574F-7C116B9C323F}"/>
              </a:ext>
            </a:extLst>
          </p:cNvPr>
          <p:cNvGrpSpPr/>
          <p:nvPr/>
        </p:nvGrpSpPr>
        <p:grpSpPr>
          <a:xfrm>
            <a:off x="2732643" y="8422243"/>
            <a:ext cx="2024114" cy="470876"/>
            <a:chOff x="0" y="0"/>
            <a:chExt cx="2698818" cy="627834"/>
          </a:xfrm>
        </p:grpSpPr>
        <p:grpSp>
          <p:nvGrpSpPr>
            <p:cNvPr id="562" name="Group 247">
              <a:extLst>
                <a:ext uri="{FF2B5EF4-FFF2-40B4-BE49-F238E27FC236}">
                  <a16:creationId xmlns:a16="http://schemas.microsoft.com/office/drawing/2014/main" id="{85F9BA2D-1606-366C-26DC-EDCA08E70D4A}"/>
                </a:ext>
              </a:extLst>
            </p:cNvPr>
            <p:cNvGrpSpPr/>
            <p:nvPr/>
          </p:nvGrpSpPr>
          <p:grpSpPr>
            <a:xfrm>
              <a:off x="0" y="0"/>
              <a:ext cx="2698818" cy="627834"/>
              <a:chOff x="0" y="0"/>
              <a:chExt cx="553404" cy="128740"/>
            </a:xfrm>
          </p:grpSpPr>
          <p:sp>
            <p:nvSpPr>
              <p:cNvPr id="564" name="Freeform 248">
                <a:extLst>
                  <a:ext uri="{FF2B5EF4-FFF2-40B4-BE49-F238E27FC236}">
                    <a16:creationId xmlns:a16="http://schemas.microsoft.com/office/drawing/2014/main" id="{77013BDB-8E78-BBB5-D069-ADEB9E5EA67B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28740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28740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28740"/>
                    </a:lnTo>
                    <a:lnTo>
                      <a:pt x="0" y="128740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5" name="TextBox 249">
                <a:extLst>
                  <a:ext uri="{FF2B5EF4-FFF2-40B4-BE49-F238E27FC236}">
                    <a16:creationId xmlns:a16="http://schemas.microsoft.com/office/drawing/2014/main" id="{C0CCE28B-056C-BBDE-9414-1AB9144E11A6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5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63" name="TextBox 250">
              <a:extLst>
                <a:ext uri="{FF2B5EF4-FFF2-40B4-BE49-F238E27FC236}">
                  <a16:creationId xmlns:a16="http://schemas.microsoft.com/office/drawing/2014/main" id="{6CDC467C-3F33-2C0E-9929-9BE99E8F095C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Hemelle</a:t>
              </a:r>
            </a:p>
          </p:txBody>
        </p:sp>
      </p:grpSp>
      <p:grpSp>
        <p:nvGrpSpPr>
          <p:cNvPr id="566" name="Group 251">
            <a:extLst>
              <a:ext uri="{FF2B5EF4-FFF2-40B4-BE49-F238E27FC236}">
                <a16:creationId xmlns:a16="http://schemas.microsoft.com/office/drawing/2014/main" id="{384E0451-2DDB-42E3-5CA8-CC5BCB6992B5}"/>
              </a:ext>
            </a:extLst>
          </p:cNvPr>
          <p:cNvGrpSpPr/>
          <p:nvPr/>
        </p:nvGrpSpPr>
        <p:grpSpPr>
          <a:xfrm>
            <a:off x="4904084" y="8413638"/>
            <a:ext cx="2077608" cy="479481"/>
            <a:chOff x="0" y="0"/>
            <a:chExt cx="2770145" cy="639308"/>
          </a:xfrm>
        </p:grpSpPr>
        <p:grpSp>
          <p:nvGrpSpPr>
            <p:cNvPr id="567" name="Group 252">
              <a:extLst>
                <a:ext uri="{FF2B5EF4-FFF2-40B4-BE49-F238E27FC236}">
                  <a16:creationId xmlns:a16="http://schemas.microsoft.com/office/drawing/2014/main" id="{C405FDF9-F79B-887B-8E72-ADF8AAF26783}"/>
                </a:ext>
              </a:extLst>
            </p:cNvPr>
            <p:cNvGrpSpPr/>
            <p:nvPr/>
          </p:nvGrpSpPr>
          <p:grpSpPr>
            <a:xfrm>
              <a:off x="0" y="0"/>
              <a:ext cx="2770145" cy="639308"/>
              <a:chOff x="0" y="0"/>
              <a:chExt cx="568030" cy="131093"/>
            </a:xfrm>
          </p:grpSpPr>
          <p:sp>
            <p:nvSpPr>
              <p:cNvPr id="569" name="Freeform 253">
                <a:extLst>
                  <a:ext uri="{FF2B5EF4-FFF2-40B4-BE49-F238E27FC236}">
                    <a16:creationId xmlns:a16="http://schemas.microsoft.com/office/drawing/2014/main" id="{0793EA72-DF36-19A6-C6E7-94A571B19CE3}"/>
                  </a:ext>
                </a:extLst>
              </p:cNvPr>
              <p:cNvSpPr/>
              <p:nvPr/>
            </p:nvSpPr>
            <p:spPr>
              <a:xfrm>
                <a:off x="0" y="0"/>
                <a:ext cx="56803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68030" h="131093">
                    <a:moveTo>
                      <a:pt x="0" y="0"/>
                    </a:moveTo>
                    <a:lnTo>
                      <a:pt x="568030" y="0"/>
                    </a:lnTo>
                    <a:lnTo>
                      <a:pt x="56803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0" name="TextBox 254">
                <a:extLst>
                  <a:ext uri="{FF2B5EF4-FFF2-40B4-BE49-F238E27FC236}">
                    <a16:creationId xmlns:a16="http://schemas.microsoft.com/office/drawing/2014/main" id="{1D5A9578-32DF-2E86-CB6C-DF487B76C97D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6803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68" name="TextBox 255">
              <a:extLst>
                <a:ext uri="{FF2B5EF4-FFF2-40B4-BE49-F238E27FC236}">
                  <a16:creationId xmlns:a16="http://schemas.microsoft.com/office/drawing/2014/main" id="{3BB7A012-320D-AD6E-4063-09AC4A89F6CC}"/>
                </a:ext>
              </a:extLst>
            </p:cNvPr>
            <p:cNvSpPr txBox="1"/>
            <p:nvPr/>
          </p:nvSpPr>
          <p:spPr>
            <a:xfrm>
              <a:off x="0" y="71204"/>
              <a:ext cx="2755563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Ianka</a:t>
              </a:r>
            </a:p>
          </p:txBody>
        </p:sp>
      </p:grpSp>
      <p:sp>
        <p:nvSpPr>
          <p:cNvPr id="571" name="AutoShape 256">
            <a:extLst>
              <a:ext uri="{FF2B5EF4-FFF2-40B4-BE49-F238E27FC236}">
                <a16:creationId xmlns:a16="http://schemas.microsoft.com/office/drawing/2014/main" id="{E028D278-09B7-B731-FD4E-B1EF75DFF665}"/>
              </a:ext>
            </a:extLst>
          </p:cNvPr>
          <p:cNvSpPr/>
          <p:nvPr/>
        </p:nvSpPr>
        <p:spPr>
          <a:xfrm>
            <a:off x="13775319" y="3706573"/>
            <a:ext cx="203052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572" name="AutoShape 257">
            <a:extLst>
              <a:ext uri="{FF2B5EF4-FFF2-40B4-BE49-F238E27FC236}">
                <a16:creationId xmlns:a16="http://schemas.microsoft.com/office/drawing/2014/main" id="{B5920295-D61C-581F-E507-2B9D16D1B4F3}"/>
              </a:ext>
            </a:extLst>
          </p:cNvPr>
          <p:cNvSpPr/>
          <p:nvPr/>
        </p:nvSpPr>
        <p:spPr>
          <a:xfrm flipH="1">
            <a:off x="16817899" y="4002801"/>
            <a:ext cx="68959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73" name="AutoShape 258">
            <a:extLst>
              <a:ext uri="{FF2B5EF4-FFF2-40B4-BE49-F238E27FC236}">
                <a16:creationId xmlns:a16="http://schemas.microsoft.com/office/drawing/2014/main" id="{EDADDB16-B215-3576-180B-61FD0A3E57DA}"/>
              </a:ext>
            </a:extLst>
          </p:cNvPr>
          <p:cNvSpPr/>
          <p:nvPr/>
        </p:nvSpPr>
        <p:spPr>
          <a:xfrm>
            <a:off x="17507492" y="3997069"/>
            <a:ext cx="0" cy="43673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575" name="TextBox 260">
            <a:extLst>
              <a:ext uri="{FF2B5EF4-FFF2-40B4-BE49-F238E27FC236}">
                <a16:creationId xmlns:a16="http://schemas.microsoft.com/office/drawing/2014/main" id="{3916FACE-64D9-5D86-4F87-AEB4AF0A9F86}"/>
              </a:ext>
            </a:extLst>
          </p:cNvPr>
          <p:cNvSpPr txBox="1"/>
          <p:nvPr/>
        </p:nvSpPr>
        <p:spPr>
          <a:xfrm>
            <a:off x="13907663" y="2511305"/>
            <a:ext cx="2009053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Caline</a:t>
            </a:r>
          </a:p>
        </p:txBody>
      </p:sp>
      <p:sp>
        <p:nvSpPr>
          <p:cNvPr id="576" name="TextBox 261">
            <a:extLst>
              <a:ext uri="{FF2B5EF4-FFF2-40B4-BE49-F238E27FC236}">
                <a16:creationId xmlns:a16="http://schemas.microsoft.com/office/drawing/2014/main" id="{2AD15FC6-192A-C6B3-68BF-8C1744DF3F22}"/>
              </a:ext>
            </a:extLst>
          </p:cNvPr>
          <p:cNvSpPr txBox="1"/>
          <p:nvPr/>
        </p:nvSpPr>
        <p:spPr>
          <a:xfrm>
            <a:off x="10503761" y="5108370"/>
            <a:ext cx="1944362" cy="305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0"/>
              </a:lnSpc>
              <a:spcBef>
                <a:spcPct val="0"/>
              </a:spcBef>
            </a:pPr>
            <a:r>
              <a:rPr lang="en-US" sz="17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Queiroz</a:t>
            </a:r>
          </a:p>
        </p:txBody>
      </p:sp>
      <p:sp>
        <p:nvSpPr>
          <p:cNvPr id="577" name="TextBox 262">
            <a:extLst>
              <a:ext uri="{FF2B5EF4-FFF2-40B4-BE49-F238E27FC236}">
                <a16:creationId xmlns:a16="http://schemas.microsoft.com/office/drawing/2014/main" id="{550E2BAE-45D1-3FC6-3C1D-1C3D2F84E4DB}"/>
              </a:ext>
            </a:extLst>
          </p:cNvPr>
          <p:cNvSpPr txBox="1"/>
          <p:nvPr/>
        </p:nvSpPr>
        <p:spPr>
          <a:xfrm>
            <a:off x="10478947" y="5766456"/>
            <a:ext cx="2009053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Tamires</a:t>
            </a:r>
          </a:p>
        </p:txBody>
      </p:sp>
      <p:sp>
        <p:nvSpPr>
          <p:cNvPr id="578" name="TextBox 263">
            <a:extLst>
              <a:ext uri="{FF2B5EF4-FFF2-40B4-BE49-F238E27FC236}">
                <a16:creationId xmlns:a16="http://schemas.microsoft.com/office/drawing/2014/main" id="{546B9568-CB8D-FCBF-DF4B-34882470774B}"/>
              </a:ext>
            </a:extLst>
          </p:cNvPr>
          <p:cNvSpPr txBox="1"/>
          <p:nvPr/>
        </p:nvSpPr>
        <p:spPr>
          <a:xfrm>
            <a:off x="10512137" y="7394175"/>
            <a:ext cx="2002925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Davi</a:t>
            </a:r>
          </a:p>
        </p:txBody>
      </p:sp>
      <p:sp>
        <p:nvSpPr>
          <p:cNvPr id="579" name="TextBox 264">
            <a:extLst>
              <a:ext uri="{FF2B5EF4-FFF2-40B4-BE49-F238E27FC236}">
                <a16:creationId xmlns:a16="http://schemas.microsoft.com/office/drawing/2014/main" id="{B907C00E-CB35-4EBC-DF75-88E61561AEA7}"/>
              </a:ext>
            </a:extLst>
          </p:cNvPr>
          <p:cNvSpPr txBox="1"/>
          <p:nvPr/>
        </p:nvSpPr>
        <p:spPr>
          <a:xfrm>
            <a:off x="10562719" y="8013796"/>
            <a:ext cx="2009053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Maria Eduarda</a:t>
            </a:r>
          </a:p>
        </p:txBody>
      </p:sp>
      <p:sp>
        <p:nvSpPr>
          <p:cNvPr id="580" name="TextBox 265">
            <a:extLst>
              <a:ext uri="{FF2B5EF4-FFF2-40B4-BE49-F238E27FC236}">
                <a16:creationId xmlns:a16="http://schemas.microsoft.com/office/drawing/2014/main" id="{0F2CBF40-2B67-7396-3E35-5CC8A821CFF7}"/>
              </a:ext>
            </a:extLst>
          </p:cNvPr>
          <p:cNvSpPr txBox="1"/>
          <p:nvPr/>
        </p:nvSpPr>
        <p:spPr>
          <a:xfrm>
            <a:off x="10877694" y="5394013"/>
            <a:ext cx="11589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COORDENADOR</a:t>
            </a:r>
          </a:p>
        </p:txBody>
      </p:sp>
      <p:sp>
        <p:nvSpPr>
          <p:cNvPr id="581" name="TextBox 266">
            <a:extLst>
              <a:ext uri="{FF2B5EF4-FFF2-40B4-BE49-F238E27FC236}">
                <a16:creationId xmlns:a16="http://schemas.microsoft.com/office/drawing/2014/main" id="{C7E901D6-2C5A-C16F-7804-3E99D77CECF7}"/>
              </a:ext>
            </a:extLst>
          </p:cNvPr>
          <p:cNvSpPr txBox="1"/>
          <p:nvPr/>
        </p:nvSpPr>
        <p:spPr>
          <a:xfrm>
            <a:off x="10509073" y="8584736"/>
            <a:ext cx="2024114" cy="308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Karol</a:t>
            </a:r>
          </a:p>
        </p:txBody>
      </p:sp>
      <p:grpSp>
        <p:nvGrpSpPr>
          <p:cNvPr id="582" name="Group 267">
            <a:extLst>
              <a:ext uri="{FF2B5EF4-FFF2-40B4-BE49-F238E27FC236}">
                <a16:creationId xmlns:a16="http://schemas.microsoft.com/office/drawing/2014/main" id="{96A114BD-B511-2873-C4C8-21F402754F54}"/>
              </a:ext>
            </a:extLst>
          </p:cNvPr>
          <p:cNvGrpSpPr/>
          <p:nvPr/>
        </p:nvGrpSpPr>
        <p:grpSpPr>
          <a:xfrm>
            <a:off x="2732643" y="5050735"/>
            <a:ext cx="2052869" cy="447675"/>
            <a:chOff x="0" y="0"/>
            <a:chExt cx="2737159" cy="596900"/>
          </a:xfrm>
        </p:grpSpPr>
        <p:sp>
          <p:nvSpPr>
            <p:cNvPr id="583" name="TextBox 268">
              <a:extLst>
                <a:ext uri="{FF2B5EF4-FFF2-40B4-BE49-F238E27FC236}">
                  <a16:creationId xmlns:a16="http://schemas.microsoft.com/office/drawing/2014/main" id="{4263E113-F4D5-0B01-9EC6-1D4E66F57601}"/>
                </a:ext>
              </a:extLst>
            </p:cNvPr>
            <p:cNvSpPr txBox="1"/>
            <p:nvPr/>
          </p:nvSpPr>
          <p:spPr>
            <a:xfrm>
              <a:off x="0" y="-57150"/>
              <a:ext cx="2737159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César</a:t>
              </a:r>
            </a:p>
          </p:txBody>
        </p:sp>
        <p:sp>
          <p:nvSpPr>
            <p:cNvPr id="584" name="TextBox 269">
              <a:extLst>
                <a:ext uri="{FF2B5EF4-FFF2-40B4-BE49-F238E27FC236}">
                  <a16:creationId xmlns:a16="http://schemas.microsoft.com/office/drawing/2014/main" id="{BB0E0FEF-FA9C-B2DC-ACF2-959725DABB05}"/>
                </a:ext>
              </a:extLst>
            </p:cNvPr>
            <p:cNvSpPr txBox="1"/>
            <p:nvPr/>
          </p:nvSpPr>
          <p:spPr>
            <a:xfrm>
              <a:off x="1003731" y="339090"/>
              <a:ext cx="811609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REVISOR</a:t>
              </a:r>
            </a:p>
          </p:txBody>
        </p:sp>
      </p:grpSp>
      <p:sp>
        <p:nvSpPr>
          <p:cNvPr id="585" name="TextBox 270">
            <a:extLst>
              <a:ext uri="{FF2B5EF4-FFF2-40B4-BE49-F238E27FC236}">
                <a16:creationId xmlns:a16="http://schemas.microsoft.com/office/drawing/2014/main" id="{DBA638C5-2D64-D97E-36D4-4DADE4FAED73}"/>
              </a:ext>
            </a:extLst>
          </p:cNvPr>
          <p:cNvSpPr txBox="1"/>
          <p:nvPr/>
        </p:nvSpPr>
        <p:spPr>
          <a:xfrm>
            <a:off x="12611647" y="4564106"/>
            <a:ext cx="202411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GT Jurídico</a:t>
            </a:r>
          </a:p>
        </p:txBody>
      </p:sp>
      <p:sp>
        <p:nvSpPr>
          <p:cNvPr id="586" name="TextBox 271">
            <a:extLst>
              <a:ext uri="{FF2B5EF4-FFF2-40B4-BE49-F238E27FC236}">
                <a16:creationId xmlns:a16="http://schemas.microsoft.com/office/drawing/2014/main" id="{236ACC89-7E31-72DE-2B3B-24C8FB7D2C83}"/>
              </a:ext>
            </a:extLst>
          </p:cNvPr>
          <p:cNvSpPr txBox="1"/>
          <p:nvPr/>
        </p:nvSpPr>
        <p:spPr>
          <a:xfrm>
            <a:off x="12651523" y="5078041"/>
            <a:ext cx="1944362" cy="305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0"/>
              </a:lnSpc>
              <a:spcBef>
                <a:spcPct val="0"/>
              </a:spcBef>
            </a:pPr>
            <a:r>
              <a:rPr lang="en-US" sz="17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Bruno Cezar</a:t>
            </a:r>
          </a:p>
        </p:txBody>
      </p:sp>
      <p:sp>
        <p:nvSpPr>
          <p:cNvPr id="587" name="TextBox 272">
            <a:extLst>
              <a:ext uri="{FF2B5EF4-FFF2-40B4-BE49-F238E27FC236}">
                <a16:creationId xmlns:a16="http://schemas.microsoft.com/office/drawing/2014/main" id="{A5930905-05B5-DEB7-A994-5B4A52F69669}"/>
              </a:ext>
            </a:extLst>
          </p:cNvPr>
          <p:cNvSpPr txBox="1"/>
          <p:nvPr/>
        </p:nvSpPr>
        <p:spPr>
          <a:xfrm>
            <a:off x="13036093" y="5389825"/>
            <a:ext cx="11589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COORDENADOR</a:t>
            </a:r>
          </a:p>
        </p:txBody>
      </p:sp>
      <p:sp>
        <p:nvSpPr>
          <p:cNvPr id="588" name="TextBox 273">
            <a:extLst>
              <a:ext uri="{FF2B5EF4-FFF2-40B4-BE49-F238E27FC236}">
                <a16:creationId xmlns:a16="http://schemas.microsoft.com/office/drawing/2014/main" id="{85A33141-C46E-214A-3B6A-04D4939035A3}"/>
              </a:ext>
            </a:extLst>
          </p:cNvPr>
          <p:cNvSpPr txBox="1"/>
          <p:nvPr/>
        </p:nvSpPr>
        <p:spPr>
          <a:xfrm>
            <a:off x="4899812" y="5020622"/>
            <a:ext cx="2081880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J.P Neto</a:t>
            </a:r>
          </a:p>
        </p:txBody>
      </p:sp>
      <p:sp>
        <p:nvSpPr>
          <p:cNvPr id="589" name="TextBox 274">
            <a:extLst>
              <a:ext uri="{FF2B5EF4-FFF2-40B4-BE49-F238E27FC236}">
                <a16:creationId xmlns:a16="http://schemas.microsoft.com/office/drawing/2014/main" id="{6A58AD49-3FEC-349C-BF71-547F73A46C53}"/>
              </a:ext>
            </a:extLst>
          </p:cNvPr>
          <p:cNvSpPr txBox="1"/>
          <p:nvPr/>
        </p:nvSpPr>
        <p:spPr>
          <a:xfrm>
            <a:off x="5533345" y="5313786"/>
            <a:ext cx="756146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REVISOR</a:t>
            </a:r>
          </a:p>
        </p:txBody>
      </p:sp>
      <p:grpSp>
        <p:nvGrpSpPr>
          <p:cNvPr id="590" name="Group 275">
            <a:extLst>
              <a:ext uri="{FF2B5EF4-FFF2-40B4-BE49-F238E27FC236}">
                <a16:creationId xmlns:a16="http://schemas.microsoft.com/office/drawing/2014/main" id="{406FC08F-9C8C-EE6A-EADA-408C3697A2E0}"/>
              </a:ext>
            </a:extLst>
          </p:cNvPr>
          <p:cNvGrpSpPr/>
          <p:nvPr/>
        </p:nvGrpSpPr>
        <p:grpSpPr>
          <a:xfrm>
            <a:off x="620255" y="5060260"/>
            <a:ext cx="2002804" cy="438150"/>
            <a:chOff x="0" y="0"/>
            <a:chExt cx="2670405" cy="584200"/>
          </a:xfrm>
        </p:grpSpPr>
        <p:sp>
          <p:nvSpPr>
            <p:cNvPr id="591" name="TextBox 276">
              <a:extLst>
                <a:ext uri="{FF2B5EF4-FFF2-40B4-BE49-F238E27FC236}">
                  <a16:creationId xmlns:a16="http://schemas.microsoft.com/office/drawing/2014/main" id="{9ED6D961-D3D2-7D51-B849-CBA9E487B846}"/>
                </a:ext>
              </a:extLst>
            </p:cNvPr>
            <p:cNvSpPr txBox="1"/>
            <p:nvPr/>
          </p:nvSpPr>
          <p:spPr>
            <a:xfrm>
              <a:off x="0" y="-57150"/>
              <a:ext cx="2670405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Bibiano</a:t>
              </a:r>
            </a:p>
          </p:txBody>
        </p:sp>
        <p:sp>
          <p:nvSpPr>
            <p:cNvPr id="592" name="TextBox 277">
              <a:extLst>
                <a:ext uri="{FF2B5EF4-FFF2-40B4-BE49-F238E27FC236}">
                  <a16:creationId xmlns:a16="http://schemas.microsoft.com/office/drawing/2014/main" id="{AA394BDF-32D9-9250-9408-B5D371B7A139}"/>
                </a:ext>
              </a:extLst>
            </p:cNvPr>
            <p:cNvSpPr txBox="1"/>
            <p:nvPr/>
          </p:nvSpPr>
          <p:spPr>
            <a:xfrm>
              <a:off x="929398" y="326390"/>
              <a:ext cx="811609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REVISOR</a:t>
              </a:r>
            </a:p>
          </p:txBody>
        </p:sp>
      </p:grpSp>
      <p:sp>
        <p:nvSpPr>
          <p:cNvPr id="593" name="TextBox 278">
            <a:extLst>
              <a:ext uri="{FF2B5EF4-FFF2-40B4-BE49-F238E27FC236}">
                <a16:creationId xmlns:a16="http://schemas.microsoft.com/office/drawing/2014/main" id="{2AEABF3E-C810-C25A-9C32-92340959C6CD}"/>
              </a:ext>
            </a:extLst>
          </p:cNvPr>
          <p:cNvSpPr txBox="1"/>
          <p:nvPr/>
        </p:nvSpPr>
        <p:spPr>
          <a:xfrm>
            <a:off x="11102207" y="1484016"/>
            <a:ext cx="2524666" cy="29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2"/>
              </a:lnSpc>
            </a:pPr>
            <a:r>
              <a:rPr lang="en-US" sz="164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Anderson Miranda</a:t>
            </a:r>
          </a:p>
        </p:txBody>
      </p:sp>
      <p:sp>
        <p:nvSpPr>
          <p:cNvPr id="594" name="TextBox 279">
            <a:extLst>
              <a:ext uri="{FF2B5EF4-FFF2-40B4-BE49-F238E27FC236}">
                <a16:creationId xmlns:a16="http://schemas.microsoft.com/office/drawing/2014/main" id="{76883060-C089-9B34-1159-4B9D2FAA5567}"/>
              </a:ext>
            </a:extLst>
          </p:cNvPr>
          <p:cNvSpPr txBox="1"/>
          <p:nvPr/>
        </p:nvSpPr>
        <p:spPr>
          <a:xfrm>
            <a:off x="11078627" y="1748492"/>
            <a:ext cx="2696692" cy="236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388">
                <a:solidFill>
                  <a:srgbClr val="232322"/>
                </a:solidFill>
                <a:latin typeface="Open Sans"/>
                <a:ea typeface="Open Sans"/>
                <a:cs typeface="Open Sans"/>
                <a:sym typeface="Open Sans"/>
              </a:rPr>
              <a:t>COORDENADOR  GERAL</a:t>
            </a:r>
          </a:p>
        </p:txBody>
      </p:sp>
      <p:sp>
        <p:nvSpPr>
          <p:cNvPr id="595" name="TextBox 280">
            <a:extLst>
              <a:ext uri="{FF2B5EF4-FFF2-40B4-BE49-F238E27FC236}">
                <a16:creationId xmlns:a16="http://schemas.microsoft.com/office/drawing/2014/main" id="{78380069-F1AD-0DB5-483E-9719EA52546E}"/>
              </a:ext>
            </a:extLst>
          </p:cNvPr>
          <p:cNvSpPr txBox="1"/>
          <p:nvPr/>
        </p:nvSpPr>
        <p:spPr>
          <a:xfrm>
            <a:off x="14892587" y="4452145"/>
            <a:ext cx="1944362" cy="305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0"/>
              </a:lnSpc>
              <a:spcBef>
                <a:spcPct val="0"/>
              </a:spcBef>
            </a:pPr>
            <a:r>
              <a:rPr lang="en-US" sz="17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Ellen Paula</a:t>
            </a:r>
          </a:p>
        </p:txBody>
      </p:sp>
      <p:sp>
        <p:nvSpPr>
          <p:cNvPr id="596" name="TextBox 281">
            <a:extLst>
              <a:ext uri="{FF2B5EF4-FFF2-40B4-BE49-F238E27FC236}">
                <a16:creationId xmlns:a16="http://schemas.microsoft.com/office/drawing/2014/main" id="{C62597B1-DBC8-9AFD-9FA7-ABBDADE4EE81}"/>
              </a:ext>
            </a:extLst>
          </p:cNvPr>
          <p:cNvSpPr txBox="1"/>
          <p:nvPr/>
        </p:nvSpPr>
        <p:spPr>
          <a:xfrm>
            <a:off x="15281296" y="4749829"/>
            <a:ext cx="125536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COORDENADORA</a:t>
            </a:r>
          </a:p>
        </p:txBody>
      </p:sp>
      <p:grpSp>
        <p:nvGrpSpPr>
          <p:cNvPr id="597" name="Group 282">
            <a:extLst>
              <a:ext uri="{FF2B5EF4-FFF2-40B4-BE49-F238E27FC236}">
                <a16:creationId xmlns:a16="http://schemas.microsoft.com/office/drawing/2014/main" id="{8EDB0980-2868-6640-4922-B1D0F241EED8}"/>
              </a:ext>
            </a:extLst>
          </p:cNvPr>
          <p:cNvGrpSpPr/>
          <p:nvPr/>
        </p:nvGrpSpPr>
        <p:grpSpPr>
          <a:xfrm>
            <a:off x="624661" y="6740118"/>
            <a:ext cx="2024114" cy="479481"/>
            <a:chOff x="0" y="0"/>
            <a:chExt cx="553404" cy="131093"/>
          </a:xfrm>
        </p:grpSpPr>
        <p:sp>
          <p:nvSpPr>
            <p:cNvPr id="598" name="Freeform 283">
              <a:extLst>
                <a:ext uri="{FF2B5EF4-FFF2-40B4-BE49-F238E27FC236}">
                  <a16:creationId xmlns:a16="http://schemas.microsoft.com/office/drawing/2014/main" id="{6777B3BB-7FAA-3D23-B00A-1A90B81DD9B5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99" name="TextBox 284">
              <a:extLst>
                <a:ext uri="{FF2B5EF4-FFF2-40B4-BE49-F238E27FC236}">
                  <a16:creationId xmlns:a16="http://schemas.microsoft.com/office/drawing/2014/main" id="{363E4C46-2E84-17D2-F142-B0416366B242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600" name="Group 285">
            <a:extLst>
              <a:ext uri="{FF2B5EF4-FFF2-40B4-BE49-F238E27FC236}">
                <a16:creationId xmlns:a16="http://schemas.microsoft.com/office/drawing/2014/main" id="{71953656-9A2C-2312-E573-879CD6C3A2BE}"/>
              </a:ext>
            </a:extLst>
          </p:cNvPr>
          <p:cNvGrpSpPr/>
          <p:nvPr/>
        </p:nvGrpSpPr>
        <p:grpSpPr>
          <a:xfrm>
            <a:off x="620255" y="7333899"/>
            <a:ext cx="2024114" cy="479481"/>
            <a:chOff x="0" y="0"/>
            <a:chExt cx="553404" cy="131093"/>
          </a:xfrm>
        </p:grpSpPr>
        <p:sp>
          <p:nvSpPr>
            <p:cNvPr id="601" name="Freeform 286">
              <a:extLst>
                <a:ext uri="{FF2B5EF4-FFF2-40B4-BE49-F238E27FC236}">
                  <a16:creationId xmlns:a16="http://schemas.microsoft.com/office/drawing/2014/main" id="{551762E1-00D1-2C6B-E778-376E1E2D5EB9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02" name="TextBox 287">
              <a:extLst>
                <a:ext uri="{FF2B5EF4-FFF2-40B4-BE49-F238E27FC236}">
                  <a16:creationId xmlns:a16="http://schemas.microsoft.com/office/drawing/2014/main" id="{F19802BA-4D08-6C20-7690-957300226AC4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03" name="TextBox 288">
            <a:extLst>
              <a:ext uri="{FF2B5EF4-FFF2-40B4-BE49-F238E27FC236}">
                <a16:creationId xmlns:a16="http://schemas.microsoft.com/office/drawing/2014/main" id="{D2AD5841-A8A2-1099-1948-DFC57A34E50B}"/>
              </a:ext>
            </a:extLst>
          </p:cNvPr>
          <p:cNvSpPr txBox="1"/>
          <p:nvPr/>
        </p:nvSpPr>
        <p:spPr>
          <a:xfrm>
            <a:off x="639723" y="6809029"/>
            <a:ext cx="2009053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João Victor</a:t>
            </a:r>
          </a:p>
        </p:txBody>
      </p:sp>
      <p:sp>
        <p:nvSpPr>
          <p:cNvPr id="604" name="TextBox 289">
            <a:extLst>
              <a:ext uri="{FF2B5EF4-FFF2-40B4-BE49-F238E27FC236}">
                <a16:creationId xmlns:a16="http://schemas.microsoft.com/office/drawing/2014/main" id="{7129FD8F-4431-3CA4-70C9-DC420475F446}"/>
              </a:ext>
            </a:extLst>
          </p:cNvPr>
          <p:cNvSpPr txBox="1"/>
          <p:nvPr/>
        </p:nvSpPr>
        <p:spPr>
          <a:xfrm>
            <a:off x="686287" y="7394175"/>
            <a:ext cx="2009053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João Samuel</a:t>
            </a:r>
          </a:p>
        </p:txBody>
      </p:sp>
      <p:grpSp>
        <p:nvGrpSpPr>
          <p:cNvPr id="605" name="Group 290">
            <a:extLst>
              <a:ext uri="{FF2B5EF4-FFF2-40B4-BE49-F238E27FC236}">
                <a16:creationId xmlns:a16="http://schemas.microsoft.com/office/drawing/2014/main" id="{0E23CB0C-7AD6-17C5-5E5D-52F567BB6432}"/>
              </a:ext>
            </a:extLst>
          </p:cNvPr>
          <p:cNvGrpSpPr/>
          <p:nvPr/>
        </p:nvGrpSpPr>
        <p:grpSpPr>
          <a:xfrm>
            <a:off x="639723" y="7927680"/>
            <a:ext cx="2024114" cy="479481"/>
            <a:chOff x="0" y="0"/>
            <a:chExt cx="553404" cy="131093"/>
          </a:xfrm>
        </p:grpSpPr>
        <p:sp>
          <p:nvSpPr>
            <p:cNvPr id="606" name="Freeform 291">
              <a:extLst>
                <a:ext uri="{FF2B5EF4-FFF2-40B4-BE49-F238E27FC236}">
                  <a16:creationId xmlns:a16="http://schemas.microsoft.com/office/drawing/2014/main" id="{ECD10CBB-119B-01F4-E268-8EEAB814ED23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1497E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07" name="TextBox 292">
              <a:extLst>
                <a:ext uri="{FF2B5EF4-FFF2-40B4-BE49-F238E27FC236}">
                  <a16:creationId xmlns:a16="http://schemas.microsoft.com/office/drawing/2014/main" id="{762AD367-4F8A-93A4-F9E9-01B94DFC357B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08" name="TextBox 293">
            <a:extLst>
              <a:ext uri="{FF2B5EF4-FFF2-40B4-BE49-F238E27FC236}">
                <a16:creationId xmlns:a16="http://schemas.microsoft.com/office/drawing/2014/main" id="{F8C7560B-FD2C-09C7-8B16-DA9CE586E5FF}"/>
              </a:ext>
            </a:extLst>
          </p:cNvPr>
          <p:cNvSpPr txBox="1"/>
          <p:nvPr/>
        </p:nvSpPr>
        <p:spPr>
          <a:xfrm>
            <a:off x="635316" y="7959754"/>
            <a:ext cx="2013459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Danielle</a:t>
            </a:r>
          </a:p>
        </p:txBody>
      </p:sp>
      <p:grpSp>
        <p:nvGrpSpPr>
          <p:cNvPr id="609" name="Group 294">
            <a:extLst>
              <a:ext uri="{FF2B5EF4-FFF2-40B4-BE49-F238E27FC236}">
                <a16:creationId xmlns:a16="http://schemas.microsoft.com/office/drawing/2014/main" id="{E1FC2388-D2E3-3684-4C45-B716C7B75082}"/>
              </a:ext>
            </a:extLst>
          </p:cNvPr>
          <p:cNvGrpSpPr/>
          <p:nvPr/>
        </p:nvGrpSpPr>
        <p:grpSpPr>
          <a:xfrm>
            <a:off x="12651523" y="5753103"/>
            <a:ext cx="2024114" cy="479481"/>
            <a:chOff x="0" y="0"/>
            <a:chExt cx="553404" cy="131093"/>
          </a:xfrm>
        </p:grpSpPr>
        <p:sp>
          <p:nvSpPr>
            <p:cNvPr id="610" name="Freeform 295">
              <a:extLst>
                <a:ext uri="{FF2B5EF4-FFF2-40B4-BE49-F238E27FC236}">
                  <a16:creationId xmlns:a16="http://schemas.microsoft.com/office/drawing/2014/main" id="{06370B9F-3D98-F4B7-F316-9C9B3BE101E8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11" name="TextBox 296">
              <a:extLst>
                <a:ext uri="{FF2B5EF4-FFF2-40B4-BE49-F238E27FC236}">
                  <a16:creationId xmlns:a16="http://schemas.microsoft.com/office/drawing/2014/main" id="{D68966E5-0BC3-9AFA-D76E-B43A3C1B15BD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12" name="TextBox 297">
            <a:extLst>
              <a:ext uri="{FF2B5EF4-FFF2-40B4-BE49-F238E27FC236}">
                <a16:creationId xmlns:a16="http://schemas.microsoft.com/office/drawing/2014/main" id="{5749B4BD-6859-3C15-AEDB-AD489BEA1997}"/>
              </a:ext>
            </a:extLst>
          </p:cNvPr>
          <p:cNvSpPr txBox="1"/>
          <p:nvPr/>
        </p:nvSpPr>
        <p:spPr>
          <a:xfrm>
            <a:off x="12571772" y="5810253"/>
            <a:ext cx="2024114" cy="308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Caio</a:t>
            </a:r>
          </a:p>
        </p:txBody>
      </p:sp>
      <p:grpSp>
        <p:nvGrpSpPr>
          <p:cNvPr id="613" name="Group 298">
            <a:extLst>
              <a:ext uri="{FF2B5EF4-FFF2-40B4-BE49-F238E27FC236}">
                <a16:creationId xmlns:a16="http://schemas.microsoft.com/office/drawing/2014/main" id="{983829BC-4E5A-4C8C-A778-C70C2E538353}"/>
              </a:ext>
            </a:extLst>
          </p:cNvPr>
          <p:cNvGrpSpPr/>
          <p:nvPr/>
        </p:nvGrpSpPr>
        <p:grpSpPr>
          <a:xfrm>
            <a:off x="609600" y="6178423"/>
            <a:ext cx="2024114" cy="479481"/>
            <a:chOff x="0" y="0"/>
            <a:chExt cx="553404" cy="131093"/>
          </a:xfrm>
        </p:grpSpPr>
        <p:sp>
          <p:nvSpPr>
            <p:cNvPr id="614" name="Freeform 299">
              <a:extLst>
                <a:ext uri="{FF2B5EF4-FFF2-40B4-BE49-F238E27FC236}">
                  <a16:creationId xmlns:a16="http://schemas.microsoft.com/office/drawing/2014/main" id="{3F1CB6D3-E8BE-55E8-E59F-CB15513C3247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15" name="TextBox 300">
              <a:extLst>
                <a:ext uri="{FF2B5EF4-FFF2-40B4-BE49-F238E27FC236}">
                  <a16:creationId xmlns:a16="http://schemas.microsoft.com/office/drawing/2014/main" id="{8C358B8F-D922-B496-ACD2-D4C78C63EA3A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16" name="TextBox 301">
            <a:extLst>
              <a:ext uri="{FF2B5EF4-FFF2-40B4-BE49-F238E27FC236}">
                <a16:creationId xmlns:a16="http://schemas.microsoft.com/office/drawing/2014/main" id="{BA00FF0C-51E1-125A-CF0F-C3BC88A07004}"/>
              </a:ext>
            </a:extLst>
          </p:cNvPr>
          <p:cNvSpPr txBox="1"/>
          <p:nvPr/>
        </p:nvSpPr>
        <p:spPr>
          <a:xfrm>
            <a:off x="650377" y="6239204"/>
            <a:ext cx="2013459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Mariana</a:t>
            </a:r>
          </a:p>
        </p:txBody>
      </p:sp>
      <p:sp>
        <p:nvSpPr>
          <p:cNvPr id="617" name="TextBox 302">
            <a:extLst>
              <a:ext uri="{FF2B5EF4-FFF2-40B4-BE49-F238E27FC236}">
                <a16:creationId xmlns:a16="http://schemas.microsoft.com/office/drawing/2014/main" id="{E6E517DA-D0B8-F178-FDF5-22E4A1B8CFCE}"/>
              </a:ext>
            </a:extLst>
          </p:cNvPr>
          <p:cNvSpPr txBox="1"/>
          <p:nvPr/>
        </p:nvSpPr>
        <p:spPr>
          <a:xfrm>
            <a:off x="4938389" y="6760494"/>
            <a:ext cx="2070921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Fernanda</a:t>
            </a:r>
          </a:p>
        </p:txBody>
      </p:sp>
      <p:sp>
        <p:nvSpPr>
          <p:cNvPr id="618" name="TextBox 303">
            <a:extLst>
              <a:ext uri="{FF2B5EF4-FFF2-40B4-BE49-F238E27FC236}">
                <a16:creationId xmlns:a16="http://schemas.microsoft.com/office/drawing/2014/main" id="{18B628B3-9EC7-E168-1023-B8704CCFB697}"/>
              </a:ext>
            </a:extLst>
          </p:cNvPr>
          <p:cNvSpPr txBox="1"/>
          <p:nvPr/>
        </p:nvSpPr>
        <p:spPr>
          <a:xfrm>
            <a:off x="2709239" y="6254814"/>
            <a:ext cx="2070921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Iasmin</a:t>
            </a:r>
          </a:p>
        </p:txBody>
      </p:sp>
      <p:grpSp>
        <p:nvGrpSpPr>
          <p:cNvPr id="619" name="Group 304">
            <a:extLst>
              <a:ext uri="{FF2B5EF4-FFF2-40B4-BE49-F238E27FC236}">
                <a16:creationId xmlns:a16="http://schemas.microsoft.com/office/drawing/2014/main" id="{8DE713EF-E7C9-6286-C218-73DD0EE6A712}"/>
              </a:ext>
            </a:extLst>
          </p:cNvPr>
          <p:cNvGrpSpPr/>
          <p:nvPr/>
        </p:nvGrpSpPr>
        <p:grpSpPr>
          <a:xfrm>
            <a:off x="7095993" y="5039594"/>
            <a:ext cx="2024114" cy="479481"/>
            <a:chOff x="0" y="0"/>
            <a:chExt cx="2698818" cy="639308"/>
          </a:xfrm>
        </p:grpSpPr>
        <p:grpSp>
          <p:nvGrpSpPr>
            <p:cNvPr id="620" name="Group 305">
              <a:extLst>
                <a:ext uri="{FF2B5EF4-FFF2-40B4-BE49-F238E27FC236}">
                  <a16:creationId xmlns:a16="http://schemas.microsoft.com/office/drawing/2014/main" id="{CA1B4D26-F762-3AD4-36CB-C6F63EBE0B03}"/>
                </a:ext>
              </a:extLst>
            </p:cNvPr>
            <p:cNvGrpSpPr/>
            <p:nvPr/>
          </p:nvGrpSpPr>
          <p:grpSpPr>
            <a:xfrm>
              <a:off x="0" y="0"/>
              <a:ext cx="2698818" cy="639308"/>
              <a:chOff x="0" y="0"/>
              <a:chExt cx="553404" cy="131093"/>
            </a:xfrm>
          </p:grpSpPr>
          <p:sp>
            <p:nvSpPr>
              <p:cNvPr id="622" name="Freeform 306">
                <a:extLst>
                  <a:ext uri="{FF2B5EF4-FFF2-40B4-BE49-F238E27FC236}">
                    <a16:creationId xmlns:a16="http://schemas.microsoft.com/office/drawing/2014/main" id="{D72C36C8-0FE5-11C6-E61D-6522F2AC6E7B}"/>
                  </a:ext>
                </a:extLst>
              </p:cNvPr>
              <p:cNvSpPr/>
              <p:nvPr/>
            </p:nvSpPr>
            <p:spPr>
              <a:xfrm>
                <a:off x="0" y="0"/>
                <a:ext cx="553404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53404" h="131093">
                    <a:moveTo>
                      <a:pt x="0" y="0"/>
                    </a:moveTo>
                    <a:lnTo>
                      <a:pt x="553404" y="0"/>
                    </a:lnTo>
                    <a:lnTo>
                      <a:pt x="553404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60B8F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3" name="TextBox 307">
                <a:extLst>
                  <a:ext uri="{FF2B5EF4-FFF2-40B4-BE49-F238E27FC236}">
                    <a16:creationId xmlns:a16="http://schemas.microsoft.com/office/drawing/2014/main" id="{732FFCEB-6F0A-DB5F-F93E-870A46BACB45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53404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621" name="TextBox 308">
              <a:extLst>
                <a:ext uri="{FF2B5EF4-FFF2-40B4-BE49-F238E27FC236}">
                  <a16:creationId xmlns:a16="http://schemas.microsoft.com/office/drawing/2014/main" id="{929074CD-3F0D-6188-DCF8-082241B1C0C2}"/>
                </a:ext>
              </a:extLst>
            </p:cNvPr>
            <p:cNvSpPr txBox="1"/>
            <p:nvPr/>
          </p:nvSpPr>
          <p:spPr>
            <a:xfrm>
              <a:off x="0" y="71204"/>
              <a:ext cx="2684612" cy="415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sz="179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Felipe</a:t>
              </a:r>
            </a:p>
          </p:txBody>
        </p:sp>
      </p:grpSp>
      <p:sp>
        <p:nvSpPr>
          <p:cNvPr id="624" name="TextBox 309">
            <a:extLst>
              <a:ext uri="{FF2B5EF4-FFF2-40B4-BE49-F238E27FC236}">
                <a16:creationId xmlns:a16="http://schemas.microsoft.com/office/drawing/2014/main" id="{213C0FDA-6D2A-7395-51CB-9E38544EF141}"/>
              </a:ext>
            </a:extLst>
          </p:cNvPr>
          <p:cNvSpPr txBox="1"/>
          <p:nvPr/>
        </p:nvSpPr>
        <p:spPr>
          <a:xfrm>
            <a:off x="2747021" y="6799913"/>
            <a:ext cx="2080648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Vítor</a:t>
            </a:r>
          </a:p>
        </p:txBody>
      </p:sp>
      <p:grpSp>
        <p:nvGrpSpPr>
          <p:cNvPr id="625" name="Group 310">
            <a:extLst>
              <a:ext uri="{FF2B5EF4-FFF2-40B4-BE49-F238E27FC236}">
                <a16:creationId xmlns:a16="http://schemas.microsoft.com/office/drawing/2014/main" id="{3FBA38F0-2814-B203-DB79-4A5263847DB0}"/>
              </a:ext>
            </a:extLst>
          </p:cNvPr>
          <p:cNvGrpSpPr/>
          <p:nvPr/>
        </p:nvGrpSpPr>
        <p:grpSpPr>
          <a:xfrm>
            <a:off x="10463886" y="6296354"/>
            <a:ext cx="2024114" cy="479481"/>
            <a:chOff x="0" y="0"/>
            <a:chExt cx="553404" cy="131093"/>
          </a:xfrm>
        </p:grpSpPr>
        <p:sp>
          <p:nvSpPr>
            <p:cNvPr id="626" name="Freeform 311">
              <a:extLst>
                <a:ext uri="{FF2B5EF4-FFF2-40B4-BE49-F238E27FC236}">
                  <a16:creationId xmlns:a16="http://schemas.microsoft.com/office/drawing/2014/main" id="{28BAFBA2-BF70-7FBE-21BB-DC7FC35F8F7E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27" name="TextBox 312">
              <a:extLst>
                <a:ext uri="{FF2B5EF4-FFF2-40B4-BE49-F238E27FC236}">
                  <a16:creationId xmlns:a16="http://schemas.microsoft.com/office/drawing/2014/main" id="{40DC1B77-569E-E1CC-D372-DEE96386E454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628" name="Group 313">
            <a:extLst>
              <a:ext uri="{FF2B5EF4-FFF2-40B4-BE49-F238E27FC236}">
                <a16:creationId xmlns:a16="http://schemas.microsoft.com/office/drawing/2014/main" id="{C93AFB98-0D77-CB41-337F-762C8FB13110}"/>
              </a:ext>
            </a:extLst>
          </p:cNvPr>
          <p:cNvGrpSpPr/>
          <p:nvPr/>
        </p:nvGrpSpPr>
        <p:grpSpPr>
          <a:xfrm>
            <a:off x="10478947" y="6829348"/>
            <a:ext cx="2024114" cy="479481"/>
            <a:chOff x="0" y="0"/>
            <a:chExt cx="553404" cy="131093"/>
          </a:xfrm>
        </p:grpSpPr>
        <p:sp>
          <p:nvSpPr>
            <p:cNvPr id="629" name="Freeform 314">
              <a:extLst>
                <a:ext uri="{FF2B5EF4-FFF2-40B4-BE49-F238E27FC236}">
                  <a16:creationId xmlns:a16="http://schemas.microsoft.com/office/drawing/2014/main" id="{E06702A8-6EB2-179C-A6DC-EAF0B500398C}"/>
                </a:ext>
              </a:extLst>
            </p:cNvPr>
            <p:cNvSpPr/>
            <p:nvPr/>
          </p:nvSpPr>
          <p:spPr>
            <a:xfrm>
              <a:off x="0" y="0"/>
              <a:ext cx="553404" cy="131093"/>
            </a:xfrm>
            <a:custGeom>
              <a:avLst/>
              <a:gdLst/>
              <a:ahLst/>
              <a:cxnLst/>
              <a:rect l="l" t="t" r="r" b="b"/>
              <a:pathLst>
                <a:path w="553404" h="131093">
                  <a:moveTo>
                    <a:pt x="0" y="0"/>
                  </a:moveTo>
                  <a:lnTo>
                    <a:pt x="553404" y="0"/>
                  </a:lnTo>
                  <a:lnTo>
                    <a:pt x="553404" y="131093"/>
                  </a:lnTo>
                  <a:lnTo>
                    <a:pt x="0" y="131093"/>
                  </a:lnTo>
                  <a:close/>
                </a:path>
              </a:pathLst>
            </a:custGeom>
            <a:solidFill>
              <a:srgbClr val="60B8F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30" name="TextBox 315">
              <a:extLst>
                <a:ext uri="{FF2B5EF4-FFF2-40B4-BE49-F238E27FC236}">
                  <a16:creationId xmlns:a16="http://schemas.microsoft.com/office/drawing/2014/main" id="{376D58A6-211E-31D8-AD41-947DFB144A25}"/>
                </a:ext>
              </a:extLst>
            </p:cNvPr>
            <p:cNvSpPr txBox="1"/>
            <p:nvPr/>
          </p:nvSpPr>
          <p:spPr>
            <a:xfrm>
              <a:off x="0" y="-57150"/>
              <a:ext cx="553404" cy="188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31" name="TextBox 316">
            <a:extLst>
              <a:ext uri="{FF2B5EF4-FFF2-40B4-BE49-F238E27FC236}">
                <a16:creationId xmlns:a16="http://schemas.microsoft.com/office/drawing/2014/main" id="{9DFD985D-23D6-E92F-7698-3D0E0A3D54B5}"/>
              </a:ext>
            </a:extLst>
          </p:cNvPr>
          <p:cNvSpPr txBox="1"/>
          <p:nvPr/>
        </p:nvSpPr>
        <p:spPr>
          <a:xfrm>
            <a:off x="10485074" y="6365146"/>
            <a:ext cx="2002925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Gabriela</a:t>
            </a:r>
          </a:p>
        </p:txBody>
      </p:sp>
      <p:sp>
        <p:nvSpPr>
          <p:cNvPr id="632" name="TextBox 317">
            <a:extLst>
              <a:ext uri="{FF2B5EF4-FFF2-40B4-BE49-F238E27FC236}">
                <a16:creationId xmlns:a16="http://schemas.microsoft.com/office/drawing/2014/main" id="{F8D9EB19-6B21-369C-4BCC-66114EDEE5A1}"/>
              </a:ext>
            </a:extLst>
          </p:cNvPr>
          <p:cNvSpPr txBox="1"/>
          <p:nvPr/>
        </p:nvSpPr>
        <p:spPr>
          <a:xfrm>
            <a:off x="10508809" y="6877636"/>
            <a:ext cx="2002925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Jefferson</a:t>
            </a:r>
          </a:p>
        </p:txBody>
      </p:sp>
      <p:grpSp>
        <p:nvGrpSpPr>
          <p:cNvPr id="633" name="Group 318">
            <a:extLst>
              <a:ext uri="{FF2B5EF4-FFF2-40B4-BE49-F238E27FC236}">
                <a16:creationId xmlns:a16="http://schemas.microsoft.com/office/drawing/2014/main" id="{5715F8DF-67BE-EC21-F021-8B3252C6DF02}"/>
              </a:ext>
            </a:extLst>
          </p:cNvPr>
          <p:cNvGrpSpPr/>
          <p:nvPr/>
        </p:nvGrpSpPr>
        <p:grpSpPr>
          <a:xfrm>
            <a:off x="14852711" y="8609896"/>
            <a:ext cx="2024114" cy="497743"/>
            <a:chOff x="0" y="0"/>
            <a:chExt cx="2698818" cy="663657"/>
          </a:xfrm>
        </p:grpSpPr>
        <p:grpSp>
          <p:nvGrpSpPr>
            <p:cNvPr id="634" name="Group 319">
              <a:extLst>
                <a:ext uri="{FF2B5EF4-FFF2-40B4-BE49-F238E27FC236}">
                  <a16:creationId xmlns:a16="http://schemas.microsoft.com/office/drawing/2014/main" id="{1E542BFC-0CB7-891F-7FB9-F538BF36965D}"/>
                </a:ext>
              </a:extLst>
            </p:cNvPr>
            <p:cNvGrpSpPr/>
            <p:nvPr/>
          </p:nvGrpSpPr>
          <p:grpSpPr>
            <a:xfrm>
              <a:off x="0" y="0"/>
              <a:ext cx="2698818" cy="663657"/>
              <a:chOff x="0" y="0"/>
              <a:chExt cx="533100" cy="131093"/>
            </a:xfrm>
          </p:grpSpPr>
          <p:sp>
            <p:nvSpPr>
              <p:cNvPr id="636" name="Freeform 320">
                <a:extLst>
                  <a:ext uri="{FF2B5EF4-FFF2-40B4-BE49-F238E27FC236}">
                    <a16:creationId xmlns:a16="http://schemas.microsoft.com/office/drawing/2014/main" id="{B8F369B3-E707-FF70-AA37-A3B032B493A0}"/>
                  </a:ext>
                </a:extLst>
              </p:cNvPr>
              <p:cNvSpPr/>
              <p:nvPr/>
            </p:nvSpPr>
            <p:spPr>
              <a:xfrm>
                <a:off x="0" y="0"/>
                <a:ext cx="533100" cy="131093"/>
              </a:xfrm>
              <a:custGeom>
                <a:avLst/>
                <a:gdLst/>
                <a:ahLst/>
                <a:cxnLst/>
                <a:rect l="l" t="t" r="r" b="b"/>
                <a:pathLst>
                  <a:path w="533100" h="131093">
                    <a:moveTo>
                      <a:pt x="0" y="0"/>
                    </a:moveTo>
                    <a:lnTo>
                      <a:pt x="533100" y="0"/>
                    </a:lnTo>
                    <a:lnTo>
                      <a:pt x="533100" y="131093"/>
                    </a:lnTo>
                    <a:lnTo>
                      <a:pt x="0" y="131093"/>
                    </a:lnTo>
                    <a:close/>
                  </a:path>
                </a:pathLst>
              </a:custGeom>
              <a:solidFill>
                <a:srgbClr val="1497E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37" name="TextBox 321">
                <a:extLst>
                  <a:ext uri="{FF2B5EF4-FFF2-40B4-BE49-F238E27FC236}">
                    <a16:creationId xmlns:a16="http://schemas.microsoft.com/office/drawing/2014/main" id="{781FC2E9-3E97-51A0-61BB-BBA210B0430D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33100" cy="1882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35" name="TextBox 322">
              <a:extLst>
                <a:ext uri="{FF2B5EF4-FFF2-40B4-BE49-F238E27FC236}">
                  <a16:creationId xmlns:a16="http://schemas.microsoft.com/office/drawing/2014/main" id="{CC5E625D-D3A1-2210-F170-9B0EA31F4D7B}"/>
                </a:ext>
              </a:extLst>
            </p:cNvPr>
            <p:cNvSpPr txBox="1"/>
            <p:nvPr/>
          </p:nvSpPr>
          <p:spPr>
            <a:xfrm>
              <a:off x="0" y="93273"/>
              <a:ext cx="2671431" cy="415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Maria Clara</a:t>
              </a:r>
            </a:p>
          </p:txBody>
        </p:sp>
      </p:grp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7C98BF39-775A-3826-958C-2445EF3F1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6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6567845" y="-11430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806038" y="4405720"/>
            <a:ext cx="6981443" cy="2417325"/>
          </a:xfrm>
          <a:custGeom>
            <a:avLst/>
            <a:gdLst/>
            <a:ahLst/>
            <a:cxnLst/>
            <a:rect l="l" t="t" r="r" b="b"/>
            <a:pathLst>
              <a:path w="6981443" h="2417325">
                <a:moveTo>
                  <a:pt x="0" y="0"/>
                </a:moveTo>
                <a:lnTo>
                  <a:pt x="6981443" y="0"/>
                </a:lnTo>
                <a:lnTo>
                  <a:pt x="6981443" y="2417324"/>
                </a:lnTo>
                <a:lnTo>
                  <a:pt x="0" y="2417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0581552" y="2414236"/>
            <a:ext cx="5286354" cy="5237485"/>
          </a:xfrm>
          <a:custGeom>
            <a:avLst/>
            <a:gdLst/>
            <a:ahLst/>
            <a:cxnLst/>
            <a:rect l="l" t="t" r="r" b="b"/>
            <a:pathLst>
              <a:path w="5286354" h="5237485">
                <a:moveTo>
                  <a:pt x="0" y="0"/>
                </a:moveTo>
                <a:lnTo>
                  <a:pt x="5286354" y="0"/>
                </a:lnTo>
                <a:lnTo>
                  <a:pt x="5286354" y="5237485"/>
                </a:lnTo>
                <a:lnTo>
                  <a:pt x="0" y="52374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457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0085671" y="8030425"/>
            <a:ext cx="320357" cy="499582"/>
          </a:xfrm>
          <a:custGeom>
            <a:avLst/>
            <a:gdLst/>
            <a:ahLst/>
            <a:cxnLst/>
            <a:rect l="l" t="t" r="r" b="b"/>
            <a:pathLst>
              <a:path w="320357" h="499582">
                <a:moveTo>
                  <a:pt x="0" y="0"/>
                </a:moveTo>
                <a:lnTo>
                  <a:pt x="320358" y="0"/>
                </a:lnTo>
                <a:lnTo>
                  <a:pt x="320358" y="499583"/>
                </a:lnTo>
                <a:lnTo>
                  <a:pt x="0" y="4995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68116" y="4405720"/>
            <a:ext cx="743098" cy="1606697"/>
          </a:xfrm>
          <a:custGeom>
            <a:avLst/>
            <a:gdLst/>
            <a:ahLst/>
            <a:cxnLst/>
            <a:rect l="l" t="t" r="r" b="b"/>
            <a:pathLst>
              <a:path w="743098" h="1606697">
                <a:moveTo>
                  <a:pt x="0" y="0"/>
                </a:moveTo>
                <a:lnTo>
                  <a:pt x="743097" y="0"/>
                </a:lnTo>
                <a:lnTo>
                  <a:pt x="743097" y="1606697"/>
                </a:lnTo>
                <a:lnTo>
                  <a:pt x="0" y="16066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-704834" y="446937"/>
            <a:ext cx="8553434" cy="1027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5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ONDE ESTAMOS?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81859" y="8175596"/>
            <a:ext cx="5985986" cy="288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sz="1766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R. Dr. José Maria, 54 - Centro, Petrolina - PE, 56304-050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06879" y="7461938"/>
            <a:ext cx="2379762" cy="56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3"/>
              </a:lnSpc>
            </a:pPr>
            <a:r>
              <a:rPr lang="en-US" sz="3295" b="1">
                <a:solidFill>
                  <a:srgbClr val="000000"/>
                </a:solidFill>
                <a:latin typeface="Charm Bold"/>
                <a:ea typeface="Charm Bold"/>
                <a:cs typeface="Charm Bold"/>
                <a:sym typeface="Charm Bold"/>
              </a:rPr>
              <a:t>Petrolina - PE</a:t>
            </a:r>
          </a:p>
        </p:txBody>
      </p:sp>
      <p:sp>
        <p:nvSpPr>
          <p:cNvPr id="16" name="Espaço Reservado para Número de Slide 15">
            <a:extLst>
              <a:ext uri="{FF2B5EF4-FFF2-40B4-BE49-F238E27FC236}">
                <a16:creationId xmlns:a16="http://schemas.microsoft.com/office/drawing/2014/main" id="{AD725E0C-7F45-78B3-2958-17979DC4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4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6853974" y="-53917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0094089" y="3969994"/>
            <a:ext cx="6897707" cy="2347012"/>
          </a:xfrm>
          <a:custGeom>
            <a:avLst/>
            <a:gdLst/>
            <a:ahLst/>
            <a:cxnLst/>
            <a:rect l="l" t="t" r="r" b="b"/>
            <a:pathLst>
              <a:path w="6897707" h="2347012">
                <a:moveTo>
                  <a:pt x="0" y="0"/>
                </a:moveTo>
                <a:lnTo>
                  <a:pt x="6897707" y="0"/>
                </a:lnTo>
                <a:lnTo>
                  <a:pt x="6897707" y="2347012"/>
                </a:lnTo>
                <a:lnTo>
                  <a:pt x="0" y="23470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144595" y="3327226"/>
            <a:ext cx="7624527" cy="4245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83"/>
              </a:lnSpc>
            </a:pPr>
            <a:r>
              <a:rPr lang="en-US" sz="44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Capacitar</a:t>
            </a:r>
            <a:r>
              <a:rPr lang="en-US" sz="44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e </a:t>
            </a:r>
            <a:r>
              <a:rPr lang="en-US" sz="44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promover</a:t>
            </a:r>
            <a:r>
              <a:rPr lang="en-US" sz="44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apoio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técnico</a:t>
            </a:r>
            <a:r>
              <a:rPr lang="en-US" sz="44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para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elaboração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Planos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Municipais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Saneamento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Básico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(PMSBs)  </a:t>
            </a:r>
            <a:r>
              <a:rPr lang="en-US" sz="44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nos</a:t>
            </a:r>
            <a:r>
              <a:rPr lang="en-US" sz="44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Estados</a:t>
            </a:r>
            <a:r>
              <a:rPr lang="en-US" sz="44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do Rio de Janeiro, Pernambuco e Bahia.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517398"/>
            <a:ext cx="6926966" cy="927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6"/>
              </a:lnSpc>
            </a:pPr>
            <a:r>
              <a:rPr lang="en-US" sz="549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NOSSA MISSÃO</a:t>
            </a:r>
          </a:p>
        </p:txBody>
      </p:sp>
    </p:spTree>
    <p:extLst>
      <p:ext uri="{BB962C8B-B14F-4D97-AF65-F5344CB8AC3E}">
        <p14:creationId xmlns:p14="http://schemas.microsoft.com/office/powerpoint/2010/main" val="59383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2673328" y="2309158"/>
            <a:ext cx="12941344" cy="6880387"/>
          </a:xfrm>
          <a:custGeom>
            <a:avLst/>
            <a:gdLst/>
            <a:ahLst/>
            <a:cxnLst/>
            <a:rect l="l" t="t" r="r" b="b"/>
            <a:pathLst>
              <a:path w="12941344" h="6880387">
                <a:moveTo>
                  <a:pt x="0" y="0"/>
                </a:moveTo>
                <a:lnTo>
                  <a:pt x="12941344" y="0"/>
                </a:lnTo>
                <a:lnTo>
                  <a:pt x="12941344" y="6880387"/>
                </a:lnTo>
                <a:lnTo>
                  <a:pt x="0" y="6880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6831114" y="-3048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54F1A190-DB8F-49C7-C44D-54962981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544EDB6-9998-CA74-A6BE-92DCB272D337}"/>
              </a:ext>
            </a:extLst>
          </p:cNvPr>
          <p:cNvCxnSpPr>
            <a:cxnSpLocks/>
          </p:cNvCxnSpPr>
          <p:nvPr/>
        </p:nvCxnSpPr>
        <p:spPr>
          <a:xfrm>
            <a:off x="6858000" y="6972300"/>
            <a:ext cx="7239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3CBD2BC-32D9-4E85-83A9-E8E9C5C9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715" y="4441074"/>
            <a:ext cx="6054501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8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BAhia</a:t>
            </a: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4477488"/>
            <a:ext cx="1097283" cy="101019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046505" y="0"/>
            <a:ext cx="2241495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8715" y="587829"/>
            <a:ext cx="9014049" cy="90256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8F9A50B-3C66-74BD-600F-686097AEE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738" y="2109995"/>
            <a:ext cx="8304001" cy="5978880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95F5063-FCEA-112B-5622-4709988DA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738360"/>
            <a:ext cx="2807623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71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6789D18-B310-E808-24F0-93CBEEF6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B4938FC1-A6A4-F87D-C91B-3FFA492DB05B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7634E2B6-71EB-28E7-C95A-B8243CC2726A}"/>
              </a:ext>
            </a:extLst>
          </p:cNvPr>
          <p:cNvSpPr txBox="1"/>
          <p:nvPr/>
        </p:nvSpPr>
        <p:spPr>
          <a:xfrm>
            <a:off x="9128760" y="377094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Araci</a:t>
            </a: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-BA</a:t>
            </a:r>
          </a:p>
        </p:txBody>
      </p:sp>
      <p:sp>
        <p:nvSpPr>
          <p:cNvPr id="325" name="CaixaDeTexto 324">
            <a:extLst>
              <a:ext uri="{FF2B5EF4-FFF2-40B4-BE49-F238E27FC236}">
                <a16:creationId xmlns:a16="http://schemas.microsoft.com/office/drawing/2014/main" id="{2BD7C9DD-99E2-2524-5AEE-A93F243C304D}"/>
              </a:ext>
            </a:extLst>
          </p:cNvPr>
          <p:cNvSpPr txBox="1"/>
          <p:nvPr/>
        </p:nvSpPr>
        <p:spPr>
          <a:xfrm>
            <a:off x="3943350" y="2359903"/>
            <a:ext cx="10401300" cy="792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Araci</a:t>
            </a:r>
          </a:p>
        </p:txBody>
      </p:sp>
      <p:pic>
        <p:nvPicPr>
          <p:cNvPr id="327" name="Imagem 326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C6D1B7FF-258E-B7D6-D175-DB2FFB207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50" y="2149231"/>
            <a:ext cx="10698672" cy="71296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CD50B-F8E2-5C70-37DC-EC0A08F7E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CD2D2E6A-2FB7-C538-6723-43739FE1436D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2FF48A0A-284D-8DEB-D37F-D1BFBBDE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8E31F6F8-6DD5-CF8D-633C-A44ECB647D3C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033926B2-CF88-C5C6-760B-9F02FB70A73B}"/>
              </a:ext>
            </a:extLst>
          </p:cNvPr>
          <p:cNvSpPr txBox="1"/>
          <p:nvPr/>
        </p:nvSpPr>
        <p:spPr>
          <a:xfrm>
            <a:off x="9128760" y="377094"/>
            <a:ext cx="10229835" cy="102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Barra da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Estiva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BA</a:t>
            </a:r>
          </a:p>
        </p:txBody>
      </p:sp>
      <p:pic>
        <p:nvPicPr>
          <p:cNvPr id="3" name="Imagem 2" descr="Grupo de pessoas em uma sala&#10;&#10;Descrição gerada automaticamente com confiança média">
            <a:extLst>
              <a:ext uri="{FF2B5EF4-FFF2-40B4-BE49-F238E27FC236}">
                <a16:creationId xmlns:a16="http://schemas.microsoft.com/office/drawing/2014/main" id="{B8D90735-D6C3-D086-E74E-CBABEE4AA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697" y="2095500"/>
            <a:ext cx="10896600" cy="726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2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D836-B54F-9FB5-AA81-718DB2D8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DD2B4F23-C1FB-2E21-FCFF-99799DFA5D0E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C0F76FD9-ACEB-20F5-38BF-357049D3A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F2226F4C-A6A3-2E5F-722E-A42697E42E1F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8F65864C-26DE-DC94-775D-E24AE8431DDF}"/>
              </a:ext>
            </a:extLst>
          </p:cNvPr>
          <p:cNvSpPr txBox="1"/>
          <p:nvPr/>
        </p:nvSpPr>
        <p:spPr>
          <a:xfrm>
            <a:off x="9128760" y="377094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Caatiba</a:t>
            </a: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BA</a:t>
            </a:r>
          </a:p>
        </p:txBody>
      </p:sp>
      <p:pic>
        <p:nvPicPr>
          <p:cNvPr id="5" name="Imagem 4" descr="Grupo de pessoas em pé&#10;&#10;Descrição gerada automaticamente">
            <a:extLst>
              <a:ext uri="{FF2B5EF4-FFF2-40B4-BE49-F238E27FC236}">
                <a16:creationId xmlns:a16="http://schemas.microsoft.com/office/drawing/2014/main" id="{E7E1C1E8-EF95-A39F-7930-2F53EC222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60" y="2098357"/>
            <a:ext cx="10972800" cy="731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66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C85BF-134C-5310-3434-1648B06A3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CA9963EB-80DE-0AFE-A461-7FF709C0DE8B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E339092E-EB20-77D7-B179-438B710F1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7E75EE7C-EC9E-CD44-FD84-1F7EBE0AEEBA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DF9F0281-CF66-61DE-A432-AF07387DC4EF}"/>
              </a:ext>
            </a:extLst>
          </p:cNvPr>
          <p:cNvSpPr txBox="1"/>
          <p:nvPr/>
        </p:nvSpPr>
        <p:spPr>
          <a:xfrm>
            <a:off x="9128760" y="377094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Canudos</a:t>
            </a: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BA</a:t>
            </a:r>
          </a:p>
        </p:txBody>
      </p:sp>
      <p:pic>
        <p:nvPicPr>
          <p:cNvPr id="7" name="Imagem 6" descr="Grupo de pessoas em uma sala&#10;&#10;Descrição gerada automaticamente">
            <a:extLst>
              <a:ext uri="{FF2B5EF4-FFF2-40B4-BE49-F238E27FC236}">
                <a16:creationId xmlns:a16="http://schemas.microsoft.com/office/drawing/2014/main" id="{5040E843-A4CC-237E-8AC6-FE65AF59A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54" y="2019300"/>
            <a:ext cx="11093212" cy="739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82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365EA-EED5-5431-3D83-23CDCAA6D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198EE8B1-FEFF-C32B-93B6-8B0F7880D132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35D378DF-88A0-E09B-739B-706BAAD4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C9E15A68-DAD8-8452-4949-476FFA515DE5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A5A89AE4-950D-FF92-350F-F5DAFFE6D68B}"/>
              </a:ext>
            </a:extLst>
          </p:cNvPr>
          <p:cNvSpPr txBox="1"/>
          <p:nvPr/>
        </p:nvSpPr>
        <p:spPr>
          <a:xfrm>
            <a:off x="9128760" y="377094"/>
            <a:ext cx="10229835" cy="102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Cícero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Dantas - BA</a:t>
            </a:r>
          </a:p>
        </p:txBody>
      </p:sp>
      <p:pic>
        <p:nvPicPr>
          <p:cNvPr id="3" name="Imagem 2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258B13BA-ECDC-9ABE-71CB-05F08114C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29" y="2324100"/>
            <a:ext cx="10597742" cy="70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40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5851E-280D-04EA-4952-4F00827D5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E2215906-ADC4-4A53-EBBE-01978F783102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0E5CCA8B-8A3E-0FDD-908F-29C80EDB9E6E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18BA8D04-1BA6-357D-3DAB-5F486820CFDD}"/>
              </a:ext>
            </a:extLst>
          </p:cNvPr>
          <p:cNvSpPr txBox="1"/>
          <p:nvPr/>
        </p:nvSpPr>
        <p:spPr>
          <a:xfrm>
            <a:off x="9128760" y="377094"/>
            <a:ext cx="10229835" cy="102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Coronel João Sá - BA</a:t>
            </a:r>
          </a:p>
        </p:txBody>
      </p:sp>
      <p:pic>
        <p:nvPicPr>
          <p:cNvPr id="7" name="Imagem 6" descr="Pessoas sentadas em cadeiras&#10;&#10;Descrição gerada automaticamente">
            <a:extLst>
              <a:ext uri="{FF2B5EF4-FFF2-40B4-BE49-F238E27FC236}">
                <a16:creationId xmlns:a16="http://schemas.microsoft.com/office/drawing/2014/main" id="{EEAA2006-9870-893F-EAED-752ACEC6B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15" y="2247900"/>
            <a:ext cx="10846641" cy="7226575"/>
          </a:xfrm>
          <a:prstGeom prst="rect">
            <a:avLst/>
          </a:prstGeo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AC17203-685D-F5C0-8B32-375720B1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6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3A4C6-EE53-BEC8-9534-E22B6DDB1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E409FADD-3C63-C0E5-F5E4-B64B0C8F481E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540BCFE2-7D3F-D465-661B-C03595F7D106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E78653A1-32FB-A3AA-B6B5-A730DF2D5A10}"/>
              </a:ext>
            </a:extLst>
          </p:cNvPr>
          <p:cNvSpPr txBox="1"/>
          <p:nvPr/>
        </p:nvSpPr>
        <p:spPr>
          <a:xfrm>
            <a:off x="9128760" y="377094"/>
            <a:ext cx="10229835" cy="102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Iaçu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BA</a:t>
            </a:r>
          </a:p>
        </p:txBody>
      </p:sp>
      <p:pic>
        <p:nvPicPr>
          <p:cNvPr id="3" name="Imagem 2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F3A6674E-4183-99CA-5D4D-E2F591EFA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69" y="2171700"/>
            <a:ext cx="10979662" cy="7315200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72F6A1-F6CC-BD38-311D-C9DFF6241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32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13DD1-8177-40C7-C538-159058518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BFAB8A2C-679A-B1A2-EB17-09FA06E843DF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B7AD9717-9AA3-CFB7-0571-BE2971D5D4CD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E167EAB9-ADFF-BE5B-537F-46F1F1CDCFB6}"/>
              </a:ext>
            </a:extLst>
          </p:cNvPr>
          <p:cNvSpPr txBox="1"/>
          <p:nvPr/>
        </p:nvSpPr>
        <p:spPr>
          <a:xfrm>
            <a:off x="9128760" y="-38100"/>
            <a:ext cx="10229835" cy="1805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Muquém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São </a:t>
            </a:r>
          </a:p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Francisco - BA</a:t>
            </a:r>
          </a:p>
        </p:txBody>
      </p:sp>
      <p:pic>
        <p:nvPicPr>
          <p:cNvPr id="4" name="Imagem 3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997D7A83-15B4-6909-70D2-DAB91AEBF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320127"/>
            <a:ext cx="10635860" cy="7090573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CA1D2C-F355-50F8-9EE9-B050C03BA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17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75BB7-C4C8-E27D-C1A8-E80E7F0CF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81FC8A8D-AB80-FB79-C49C-163A5A91930F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B4CE1ED3-C50E-2444-20E8-14DE44DCFF9F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B50C275A-07F5-68F0-B1C5-52949EC44CE5}"/>
              </a:ext>
            </a:extLst>
          </p:cNvPr>
          <p:cNvSpPr txBox="1"/>
          <p:nvPr/>
        </p:nvSpPr>
        <p:spPr>
          <a:xfrm>
            <a:off x="9128760" y="341434"/>
            <a:ext cx="10229835" cy="99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Nova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Itarana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BA</a:t>
            </a:r>
          </a:p>
        </p:txBody>
      </p:sp>
      <p:pic>
        <p:nvPicPr>
          <p:cNvPr id="6" name="Imagem 5" descr="Grupo de pessoas posando para foto em ambiente fechado&#10;&#10;Descrição gerada automaticamente">
            <a:extLst>
              <a:ext uri="{FF2B5EF4-FFF2-40B4-BE49-F238E27FC236}">
                <a16:creationId xmlns:a16="http://schemas.microsoft.com/office/drawing/2014/main" id="{109FF583-CF78-132D-23D4-B397DFFE8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635" y="2247900"/>
            <a:ext cx="10522747" cy="7010780"/>
          </a:xfrm>
          <a:prstGeom prst="rect">
            <a:avLst/>
          </a:prstGeom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B366E6-EA59-7504-7E22-6583245EB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87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9CFF-0C35-8072-6BB4-88C8C3AAF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756BE055-E7BA-94C5-F183-215DE2E9D68C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D9B76FEC-4F09-FCAD-15FD-7443A8EAB01D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26F945D6-F2C2-50CF-7B83-492549551849}"/>
              </a:ext>
            </a:extLst>
          </p:cNvPr>
          <p:cNvSpPr txBox="1"/>
          <p:nvPr/>
        </p:nvSpPr>
        <p:spPr>
          <a:xfrm>
            <a:off x="9128760" y="341434"/>
            <a:ext cx="10229835" cy="99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Rio Real - BA</a:t>
            </a:r>
          </a:p>
        </p:txBody>
      </p:sp>
      <p:pic>
        <p:nvPicPr>
          <p:cNvPr id="3" name="Imagem 2" descr="Grupo de pessoas em uma sala&#10;&#10;Descrição gerada automaticamente">
            <a:extLst>
              <a:ext uri="{FF2B5EF4-FFF2-40B4-BE49-F238E27FC236}">
                <a16:creationId xmlns:a16="http://schemas.microsoft.com/office/drawing/2014/main" id="{9CCAC154-84DE-3EF1-38ED-B5CD023AE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65" y="2247900"/>
            <a:ext cx="10514058" cy="7004991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00DD3D-D11F-7339-2059-F4D7DD217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1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2AA20B-2118-A37D-21A5-771D3655D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9336A3E-C2BD-D75A-3BCA-DD57107B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715" y="4441074"/>
            <a:ext cx="6054501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pERNAMBUCO</a:t>
            </a:r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4477488"/>
            <a:ext cx="1097283" cy="101019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046505" y="0"/>
            <a:ext cx="2241495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8715" y="587829"/>
            <a:ext cx="9014049" cy="90256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108DBCC-2C33-9AB1-48A6-6F4D07295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738" y="3635855"/>
            <a:ext cx="8304001" cy="2927159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752507E-181C-7FFA-7EFB-DB6BC190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738360"/>
            <a:ext cx="2807623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30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A008C-A6D4-3613-CBCA-5A1AC1397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7BA97FCE-7135-909F-D091-D5E7CF8967BA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59EFF138-CC8E-3615-CC61-ACA93AD77C74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B64613C1-E11C-41E1-5018-A73C4955E05C}"/>
              </a:ext>
            </a:extLst>
          </p:cNvPr>
          <p:cNvSpPr txBox="1"/>
          <p:nvPr/>
        </p:nvSpPr>
        <p:spPr>
          <a:xfrm>
            <a:off x="9128760" y="284083"/>
            <a:ext cx="10229835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Belém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São </a:t>
            </a:r>
          </a:p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Francisco - PE</a:t>
            </a:r>
          </a:p>
        </p:txBody>
      </p:sp>
      <p:pic>
        <p:nvPicPr>
          <p:cNvPr id="4" name="Imagem 3" descr="Grupo de pessoas sentadas em uma sala&#10;&#10;Descrição gerada automaticamente com confiança média">
            <a:extLst>
              <a:ext uri="{FF2B5EF4-FFF2-40B4-BE49-F238E27FC236}">
                <a16:creationId xmlns:a16="http://schemas.microsoft.com/office/drawing/2014/main" id="{6A3AAA66-8B38-CBC7-3890-D1145BD22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49" y="2171700"/>
            <a:ext cx="10816701" cy="7206627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6255B5-8FA3-8F8D-CCD9-24CBCF022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38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F7182-A892-826C-9760-D4EA5618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6D9299DA-DDAF-B4FB-3BFF-5F97BCEA0DB2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71ACA239-445D-C6D3-E122-8FC30EDFDD07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D3E1B91B-321B-0538-ACF1-EDEA843FFA3D}"/>
              </a:ext>
            </a:extLst>
          </p:cNvPr>
          <p:cNvSpPr txBox="1"/>
          <p:nvPr/>
        </p:nvSpPr>
        <p:spPr>
          <a:xfrm>
            <a:off x="9128760" y="5039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Betânia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PE</a:t>
            </a:r>
          </a:p>
        </p:txBody>
      </p:sp>
      <p:pic>
        <p:nvPicPr>
          <p:cNvPr id="3" name="Imagem 2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BC22CB1F-C671-076B-1833-A6AB13ABE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056" y="2324100"/>
            <a:ext cx="10462260" cy="6970480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725BD1-39A8-4AEA-84B5-C78A7724C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31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E3CD7-DAA1-54D9-92B8-86899E0D7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584B582D-E09F-50BF-5AD5-F1CF9592D0E5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629C0362-5278-DEF4-8AF5-BB72C3D06594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741E9F44-777D-25E3-0950-0D78DF1788BF}"/>
              </a:ext>
            </a:extLst>
          </p:cNvPr>
          <p:cNvSpPr txBox="1"/>
          <p:nvPr/>
        </p:nvSpPr>
        <p:spPr>
          <a:xfrm>
            <a:off x="9128760" y="5039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Cabrobó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PE</a:t>
            </a:r>
          </a:p>
        </p:txBody>
      </p:sp>
      <p:pic>
        <p:nvPicPr>
          <p:cNvPr id="4" name="Imagem 3" descr="Salão com pessoas ao redor&#10;&#10;Descrição gerada automaticamente">
            <a:extLst>
              <a:ext uri="{FF2B5EF4-FFF2-40B4-BE49-F238E27FC236}">
                <a16:creationId xmlns:a16="http://schemas.microsoft.com/office/drawing/2014/main" id="{2DA292C3-1FB4-1824-9D8A-C5ECE633C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272" y="2156933"/>
            <a:ext cx="10887456" cy="7253767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D5B4B8-E70A-1E8C-B0AE-2A551C9F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9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886F-243E-881A-405C-A49C1D36A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2D424515-87A7-59D9-10FC-1389F2B0746A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E1F5BA10-ABB5-F1F1-C623-891F77BC3B5A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E9C8BE7B-E90E-3DA9-5000-293F104434DD}"/>
              </a:ext>
            </a:extLst>
          </p:cNvPr>
          <p:cNvSpPr txBox="1"/>
          <p:nvPr/>
        </p:nvSpPr>
        <p:spPr>
          <a:xfrm>
            <a:off x="9128760" y="266700"/>
            <a:ext cx="10229835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Carnaubeira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da</a:t>
            </a:r>
          </a:p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Penha- PE</a:t>
            </a:r>
          </a:p>
        </p:txBody>
      </p:sp>
      <p:pic>
        <p:nvPicPr>
          <p:cNvPr id="3" name="Imagem 2" descr="Grupo de pessoas reunidas numa sala&#10;&#10;Descrição gerada automaticamente com confiança média">
            <a:extLst>
              <a:ext uri="{FF2B5EF4-FFF2-40B4-BE49-F238E27FC236}">
                <a16:creationId xmlns:a16="http://schemas.microsoft.com/office/drawing/2014/main" id="{3F06DE66-D497-397A-859D-CB7370C5D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40" y="2171700"/>
            <a:ext cx="10793517" cy="7191181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96D419-2E42-75D7-7F47-9140683E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15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EF21B-EC57-D733-9CDE-AE9430A46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F6747DD6-AB42-CB1C-B9FE-77F9DE5AAE5C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26D1F683-5F35-8C39-1BD9-437AD3CA3C78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8CC04B89-327A-30A9-AF0F-AFBA9A9652E0}"/>
              </a:ext>
            </a:extLst>
          </p:cNvPr>
          <p:cNvSpPr txBox="1"/>
          <p:nvPr/>
        </p:nvSpPr>
        <p:spPr>
          <a:xfrm>
            <a:off x="9128760" y="5801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Lajedo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PE</a:t>
            </a:r>
          </a:p>
        </p:txBody>
      </p:sp>
      <p:pic>
        <p:nvPicPr>
          <p:cNvPr id="4" name="Imagem 3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17E03B59-00FE-741A-3FF3-E075DC011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150840"/>
            <a:ext cx="10668000" cy="7107555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71FD30-0D27-4FD7-5E2A-308F120F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74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CC069-3D80-7A50-FD1E-99FDDE2F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CC200EB7-65EA-59B8-AC30-64950C843037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0082E851-55F8-6E2C-9F69-7DB1C4D6A93C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4BE6548F-0FEA-4E6B-055A-CC51811B85E4}"/>
              </a:ext>
            </a:extLst>
          </p:cNvPr>
          <p:cNvSpPr txBox="1"/>
          <p:nvPr/>
        </p:nvSpPr>
        <p:spPr>
          <a:xfrm>
            <a:off x="9128760" y="5801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Petrolândia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PE</a:t>
            </a:r>
          </a:p>
        </p:txBody>
      </p:sp>
      <p:pic>
        <p:nvPicPr>
          <p:cNvPr id="3" name="Imagem 2" descr="Grupo de pessoas em uma sala&#10;&#10;Descrição gerada automaticamente com confiança baixa">
            <a:extLst>
              <a:ext uri="{FF2B5EF4-FFF2-40B4-BE49-F238E27FC236}">
                <a16:creationId xmlns:a16="http://schemas.microsoft.com/office/drawing/2014/main" id="{FB9FC327-3752-5437-1185-21CFA2E1D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089566"/>
            <a:ext cx="10831308" cy="7216359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49C412-45E2-1DBD-3A39-739F37B6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5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AA05B-D253-EA27-291A-298613BC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8C5FB993-1395-7962-AEBC-E502A46BEBFB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3036EB0A-EBD2-38E3-4BD3-1FE0EDBEDE00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719090DB-5EE4-0BB7-2B96-44BE97CE65F1}"/>
              </a:ext>
            </a:extLst>
          </p:cNvPr>
          <p:cNvSpPr txBox="1"/>
          <p:nvPr/>
        </p:nvSpPr>
        <p:spPr>
          <a:xfrm>
            <a:off x="9128760" y="5801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Quixaba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PE</a:t>
            </a:r>
          </a:p>
        </p:txBody>
      </p:sp>
      <p:pic>
        <p:nvPicPr>
          <p:cNvPr id="4" name="Imagem 3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D5D72253-149E-2298-FEA8-1D6DA65B4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126" y="2213674"/>
            <a:ext cx="10743674" cy="7157973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E8F3A7-B5AC-554C-F17D-C85B637D7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77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174CC-2957-1FAE-BD57-C773283CE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E9FE9285-57B0-0F13-1A4E-6C332D36278B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FAA76EEB-2406-4644-C3DF-849F5BBF83FE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E1883784-84BE-2D61-A2F6-DCE879C66379}"/>
              </a:ext>
            </a:extLst>
          </p:cNvPr>
          <p:cNvSpPr txBox="1"/>
          <p:nvPr/>
        </p:nvSpPr>
        <p:spPr>
          <a:xfrm>
            <a:off x="9128760" y="266700"/>
            <a:ext cx="10229835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José do </a:t>
            </a:r>
          </a:p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Belmonte - PE</a:t>
            </a:r>
          </a:p>
        </p:txBody>
      </p:sp>
      <p:pic>
        <p:nvPicPr>
          <p:cNvPr id="3" name="Imagem 2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84AC5F3F-B76C-6BD5-C861-3D384B0DC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98" y="2247900"/>
            <a:ext cx="10748804" cy="7161391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33C0AC-94B1-89AB-AF7C-41F56DF4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425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21E48-4541-3EC8-93A3-525AAE72C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D03FB5CB-D84A-74D7-07C3-375335E8CF3A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910F72ED-D05B-4F14-A8A0-6DAE98E03CBE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3BB87F53-BE8F-6945-9303-337A2663BE6A}"/>
              </a:ext>
            </a:extLst>
          </p:cNvPr>
          <p:cNvSpPr txBox="1"/>
          <p:nvPr/>
        </p:nvSpPr>
        <p:spPr>
          <a:xfrm>
            <a:off x="9128760" y="5801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Serrita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PE</a:t>
            </a:r>
          </a:p>
        </p:txBody>
      </p:sp>
      <p:pic>
        <p:nvPicPr>
          <p:cNvPr id="4" name="Imagem 3" descr="Grupo de pessoas posando para foto com janela ao fundo&#10;&#10;Descrição gerada automaticamente">
            <a:extLst>
              <a:ext uri="{FF2B5EF4-FFF2-40B4-BE49-F238E27FC236}">
                <a16:creationId xmlns:a16="http://schemas.microsoft.com/office/drawing/2014/main" id="{658356B8-BC4B-9BE0-2D14-1807CA3E9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799" y="2089566"/>
            <a:ext cx="10905793" cy="7265984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0710CF-6FBB-DD07-36B1-943F0C73D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86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021DB-E8F0-81E3-54C7-0E4BBDB4B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F9B6BC5B-90BB-7994-5BC0-5AA553FD220C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179BB0A5-EDAD-29A3-C5B4-F9E88A19BE90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022E40F6-D544-303B-8BA7-C3C2DE600298}"/>
              </a:ext>
            </a:extLst>
          </p:cNvPr>
          <p:cNvSpPr txBox="1"/>
          <p:nvPr/>
        </p:nvSpPr>
        <p:spPr>
          <a:xfrm>
            <a:off x="9128760" y="5801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Trindade - PE</a:t>
            </a:r>
          </a:p>
        </p:txBody>
      </p:sp>
      <p:pic>
        <p:nvPicPr>
          <p:cNvPr id="3" name="Imagem 2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854B22C1-E3FF-0E98-DF71-71BF6579F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52" y="2122181"/>
            <a:ext cx="10939616" cy="7288519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46E343-F420-411B-02F9-C37DB783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1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7E81F-618F-7B1C-0724-28633A8A7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6ADAF1B-3E62-89D7-D641-6ECF5B02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715" y="4441074"/>
            <a:ext cx="6054501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8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Rio de Janeiro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4477488"/>
            <a:ext cx="1097283" cy="101019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046505" y="0"/>
            <a:ext cx="2241495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8715" y="587829"/>
            <a:ext cx="9014049" cy="90256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783A023-D21F-C191-59A9-FB3B49BD1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738360"/>
            <a:ext cx="2807623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9FA47FB-E67B-6BCA-D23B-5021DF4E4A82}"/>
              </a:ext>
            </a:extLst>
          </p:cNvPr>
          <p:cNvGrpSpPr/>
          <p:nvPr/>
        </p:nvGrpSpPr>
        <p:grpSpPr>
          <a:xfrm>
            <a:off x="8534400" y="2628900"/>
            <a:ext cx="8869418" cy="5241174"/>
            <a:chOff x="5391150" y="2771775"/>
            <a:chExt cx="7505700" cy="474345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6107ACB-6656-F7C9-CC92-341A4F46F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1150" y="2771775"/>
              <a:ext cx="7505700" cy="4743450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F2F952A1-49AF-F8D4-5B4D-6AFEF97A0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95554" y="3771900"/>
              <a:ext cx="806179" cy="791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3658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95631-C192-EF00-F8A3-C9D3A09C4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DB4456FD-7885-9E6F-DAE0-3EB35B313538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22A74807-929C-877D-A79C-ED760453A70F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F451B699-8826-F2F7-6F05-389E32408D56}"/>
              </a:ext>
            </a:extLst>
          </p:cNvPr>
          <p:cNvSpPr txBox="1"/>
          <p:nvPr/>
        </p:nvSpPr>
        <p:spPr>
          <a:xfrm>
            <a:off x="9128760" y="580192"/>
            <a:ext cx="1022983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Bom Jardim - RJ</a:t>
            </a:r>
          </a:p>
        </p:txBody>
      </p:sp>
      <p:pic>
        <p:nvPicPr>
          <p:cNvPr id="4" name="Imagem 3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329B2727-888A-7374-29C1-E26257208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089566"/>
            <a:ext cx="9753600" cy="7315200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E3E396-58EF-E18B-E7B2-B61761C5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92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B4B2B-D00D-BF0A-9E13-8F7FCD5E2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5CCDC5F7-B820-AC0B-8C70-4D079D832893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D6A9E3F8-975E-B695-E999-501A37CAE0DD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EE5B2368-66D5-3562-2906-0167209E41BB}"/>
              </a:ext>
            </a:extLst>
          </p:cNvPr>
          <p:cNvSpPr txBox="1"/>
          <p:nvPr/>
        </p:nvSpPr>
        <p:spPr>
          <a:xfrm>
            <a:off x="9128760" y="190500"/>
            <a:ext cx="10229835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Bom Jesus do</a:t>
            </a:r>
          </a:p>
          <a:p>
            <a:pPr algn="ctr"/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Itabapoana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RJ</a:t>
            </a:r>
          </a:p>
        </p:txBody>
      </p:sp>
      <p:pic>
        <p:nvPicPr>
          <p:cNvPr id="6" name="Imagem 5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36F71B31-9C40-6EA5-EDF3-74DC8103B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94" y="2171700"/>
            <a:ext cx="9528406" cy="7146305"/>
          </a:xfrm>
          <a:prstGeom prst="rect">
            <a:avLst/>
          </a:prstGeom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6140E4-6B5E-DA01-A802-77C816AD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14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C509-F3B7-0E80-CCC9-43816FCA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28759855-D65C-5E57-1DC4-312FBAFFD5C1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05027C99-C712-786A-7635-7A9A0738C64C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8033AD88-B5BD-70BC-9788-B4152067A3DB}"/>
              </a:ext>
            </a:extLst>
          </p:cNvPr>
          <p:cNvSpPr txBox="1"/>
          <p:nvPr/>
        </p:nvSpPr>
        <p:spPr>
          <a:xfrm>
            <a:off x="8991600" y="717947"/>
            <a:ext cx="1022983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Casimiro de Abreu - RJ</a:t>
            </a:r>
          </a:p>
        </p:txBody>
      </p:sp>
      <p:pic>
        <p:nvPicPr>
          <p:cNvPr id="3" name="Imagem 2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7BFE58CD-AF28-6077-F33A-DF8894FDB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2227321"/>
            <a:ext cx="10629900" cy="7229475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B09E4B-8B95-76F9-2047-8D005A6C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94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C836C-BF9C-A054-A460-86DB5EA7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6BBB72E6-DD35-7C18-4ED3-CFF9822D8466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C56B9979-4E9B-FB4D-04B7-C1F6E9F0CF03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94E1B811-E0E4-E943-555D-46CA2C859132}"/>
              </a:ext>
            </a:extLst>
          </p:cNvPr>
          <p:cNvSpPr txBox="1"/>
          <p:nvPr/>
        </p:nvSpPr>
        <p:spPr>
          <a:xfrm>
            <a:off x="8991600" y="717947"/>
            <a:ext cx="1022983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Duas Barras - RJ</a:t>
            </a:r>
          </a:p>
        </p:txBody>
      </p:sp>
      <p:pic>
        <p:nvPicPr>
          <p:cNvPr id="4" name="Imagem 3" descr="Grupo de pessoas na frente de um prédio&#10;&#10;Descrição gerada automaticamente">
            <a:extLst>
              <a:ext uri="{FF2B5EF4-FFF2-40B4-BE49-F238E27FC236}">
                <a16:creationId xmlns:a16="http://schemas.microsoft.com/office/drawing/2014/main" id="{511CDA98-19E6-DBB6-9288-EE300FB63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171700"/>
            <a:ext cx="12649200" cy="7115175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C66D161-6993-4447-9BEC-C8A0E2C6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25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12D34-331B-6380-72E7-C51D70122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2DC16EE6-A1AE-C660-8FBC-84EA3416DA72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DE8584E2-9EAC-6804-A134-28FEB9E9D89D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2D82D512-CE20-4D66-EF03-74760A5E4C9B}"/>
              </a:ext>
            </a:extLst>
          </p:cNvPr>
          <p:cNvSpPr txBox="1"/>
          <p:nvPr/>
        </p:nvSpPr>
        <p:spPr>
          <a:xfrm>
            <a:off x="8991600" y="717947"/>
            <a:ext cx="1022983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0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Itaocara</a:t>
            </a:r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RJ</a:t>
            </a:r>
          </a:p>
        </p:txBody>
      </p:sp>
      <p:pic>
        <p:nvPicPr>
          <p:cNvPr id="3" name="Imagem 2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41C7C6A1-7F39-1D76-D939-4BDB7B52A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080" y="2227321"/>
            <a:ext cx="9387840" cy="7040880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D3A0EA-8390-AEA7-5E89-CAE2237AC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75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333E3-62C4-9E98-D6B2-EC2DC0A7C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595E02DD-C13E-960F-7594-14C78A6AE32E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23F60A53-C426-AF01-01B3-CD23E718A31E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30B0B445-3885-0F1D-6F78-2413B1C790A6}"/>
              </a:ext>
            </a:extLst>
          </p:cNvPr>
          <p:cNvSpPr txBox="1"/>
          <p:nvPr/>
        </p:nvSpPr>
        <p:spPr>
          <a:xfrm>
            <a:off x="8991600" y="717947"/>
            <a:ext cx="1022983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</a:t>
            </a:r>
            <a:r>
              <a:rPr lang="en-US" sz="40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Fidélis</a:t>
            </a:r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- RJ</a:t>
            </a:r>
          </a:p>
        </p:txBody>
      </p:sp>
      <p:pic>
        <p:nvPicPr>
          <p:cNvPr id="4" name="Imagem 3" descr="Multidão de pessoas&#10;&#10;Descrição gerada automaticamente com confiança média">
            <a:extLst>
              <a:ext uri="{FF2B5EF4-FFF2-40B4-BE49-F238E27FC236}">
                <a16:creationId xmlns:a16="http://schemas.microsoft.com/office/drawing/2014/main" id="{92DA32DE-7B87-CF4D-EC50-9D2412B5E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2" r="3031" b="33218"/>
          <a:stretch/>
        </p:blipFill>
        <p:spPr>
          <a:xfrm>
            <a:off x="3334670" y="2265421"/>
            <a:ext cx="11618660" cy="6954779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BD84A1-20D6-62D1-B7F2-F3A58911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173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25EEA-CFB0-13B0-68AA-17C77642E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16F57AA8-DF19-959E-A990-39E34201A6FF}"/>
              </a:ext>
            </a:extLst>
          </p:cNvPr>
          <p:cNvSpPr/>
          <p:nvPr/>
        </p:nvSpPr>
        <p:spPr>
          <a:xfrm>
            <a:off x="16823494" y="-762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2" name="TextBox 9">
            <a:extLst>
              <a:ext uri="{FF2B5EF4-FFF2-40B4-BE49-F238E27FC236}">
                <a16:creationId xmlns:a16="http://schemas.microsoft.com/office/drawing/2014/main" id="{A5659E04-116C-F454-302E-0852690F2A2B}"/>
              </a:ext>
            </a:extLst>
          </p:cNvPr>
          <p:cNvSpPr txBox="1"/>
          <p:nvPr/>
        </p:nvSpPr>
        <p:spPr>
          <a:xfrm>
            <a:off x="-1433649" y="431822"/>
            <a:ext cx="10229835" cy="10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6251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MUNICÍPIO</a:t>
            </a:r>
          </a:p>
        </p:txBody>
      </p:sp>
      <p:sp>
        <p:nvSpPr>
          <p:cNvPr id="323" name="TextBox 9">
            <a:extLst>
              <a:ext uri="{FF2B5EF4-FFF2-40B4-BE49-F238E27FC236}">
                <a16:creationId xmlns:a16="http://schemas.microsoft.com/office/drawing/2014/main" id="{1D1E4A8A-2F56-6E49-95B0-805CA958EEAC}"/>
              </a:ext>
            </a:extLst>
          </p:cNvPr>
          <p:cNvSpPr txBox="1"/>
          <p:nvPr/>
        </p:nvSpPr>
        <p:spPr>
          <a:xfrm>
            <a:off x="8991600" y="342900"/>
            <a:ext cx="102298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Francisco do</a:t>
            </a:r>
          </a:p>
          <a:p>
            <a:pPr algn="ctr"/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Itabapoana</a:t>
            </a:r>
            <a:r>
              <a:rPr lang="en-US" sz="40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RJ</a:t>
            </a:r>
          </a:p>
        </p:txBody>
      </p:sp>
      <p:pic>
        <p:nvPicPr>
          <p:cNvPr id="3" name="Imagem 2" descr="Multidão de pessoas&#10;&#10;Descrição gerada automaticamente">
            <a:extLst>
              <a:ext uri="{FF2B5EF4-FFF2-40B4-BE49-F238E27FC236}">
                <a16:creationId xmlns:a16="http://schemas.microsoft.com/office/drawing/2014/main" id="{3C6112B2-6DFD-8E1E-23DB-08E871DBB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1" t="7037" r="10493" b="67037"/>
          <a:stretch/>
        </p:blipFill>
        <p:spPr>
          <a:xfrm>
            <a:off x="3059694" y="2247900"/>
            <a:ext cx="11570706" cy="6863978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9A16A4-3CCB-4E78-E1D8-75DCE0E77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41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23494" y="-3810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5943600" y="2006596"/>
            <a:ext cx="5537683" cy="7327904"/>
          </a:xfrm>
          <a:custGeom>
            <a:avLst/>
            <a:gdLst/>
            <a:ahLst/>
            <a:cxnLst/>
            <a:rect l="l" t="t" r="r" b="b"/>
            <a:pathLst>
              <a:path w="5273890" h="6718853">
                <a:moveTo>
                  <a:pt x="0" y="0"/>
                </a:moveTo>
                <a:lnTo>
                  <a:pt x="5273891" y="0"/>
                </a:lnTo>
                <a:lnTo>
                  <a:pt x="5273891" y="6718853"/>
                </a:lnTo>
                <a:lnTo>
                  <a:pt x="0" y="6718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14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-1600200" y="431822"/>
            <a:ext cx="10229835" cy="102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sz="48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NOSSA METODOLOGIA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46DE542-8441-5811-36E9-AFC50727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38734" y="-114300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CB3A6143-F631-D47C-D243-0208201A8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68977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08648323-6F41-3DA7-A117-B48C6BD2C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DAA6A303-3E0E-6651-7254-3ABDCD0ABA4A}"/>
              </a:ext>
            </a:extLst>
          </p:cNvPr>
          <p:cNvSpPr/>
          <p:nvPr/>
        </p:nvSpPr>
        <p:spPr>
          <a:xfrm>
            <a:off x="5668872" y="2573773"/>
            <a:ext cx="1972407" cy="2750749"/>
          </a:xfrm>
          <a:custGeom>
            <a:avLst/>
            <a:gdLst/>
            <a:ahLst/>
            <a:cxnLst/>
            <a:rect l="l" t="t" r="r" b="b"/>
            <a:pathLst>
              <a:path w="1972407" h="2750749">
                <a:moveTo>
                  <a:pt x="0" y="0"/>
                </a:moveTo>
                <a:lnTo>
                  <a:pt x="1972406" y="0"/>
                </a:lnTo>
                <a:lnTo>
                  <a:pt x="1972406" y="2750749"/>
                </a:lnTo>
                <a:lnTo>
                  <a:pt x="0" y="2750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0F7A9B96-3CB2-8B00-F185-A45D8FD8C364}"/>
              </a:ext>
            </a:extLst>
          </p:cNvPr>
          <p:cNvSpPr/>
          <p:nvPr/>
        </p:nvSpPr>
        <p:spPr>
          <a:xfrm>
            <a:off x="8224512" y="2573773"/>
            <a:ext cx="1990694" cy="2776253"/>
          </a:xfrm>
          <a:custGeom>
            <a:avLst/>
            <a:gdLst/>
            <a:ahLst/>
            <a:cxnLst/>
            <a:rect l="l" t="t" r="r" b="b"/>
            <a:pathLst>
              <a:path w="1990694" h="2776253">
                <a:moveTo>
                  <a:pt x="0" y="0"/>
                </a:moveTo>
                <a:lnTo>
                  <a:pt x="1990694" y="0"/>
                </a:lnTo>
                <a:lnTo>
                  <a:pt x="1990694" y="2776252"/>
                </a:lnTo>
                <a:lnTo>
                  <a:pt x="0" y="27762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449CF08F-2645-E91E-9BEB-5D23F4D216FB}"/>
              </a:ext>
            </a:extLst>
          </p:cNvPr>
          <p:cNvSpPr/>
          <p:nvPr/>
        </p:nvSpPr>
        <p:spPr>
          <a:xfrm>
            <a:off x="5620083" y="5545165"/>
            <a:ext cx="1957225" cy="2729576"/>
          </a:xfrm>
          <a:custGeom>
            <a:avLst/>
            <a:gdLst/>
            <a:ahLst/>
            <a:cxnLst/>
            <a:rect l="l" t="t" r="r" b="b"/>
            <a:pathLst>
              <a:path w="1957225" h="2729576">
                <a:moveTo>
                  <a:pt x="0" y="0"/>
                </a:moveTo>
                <a:lnTo>
                  <a:pt x="1957225" y="0"/>
                </a:lnTo>
                <a:lnTo>
                  <a:pt x="1957225" y="2729577"/>
                </a:lnTo>
                <a:lnTo>
                  <a:pt x="0" y="27295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CBE4A55F-3825-7D63-416F-1B055F0CD934}"/>
              </a:ext>
            </a:extLst>
          </p:cNvPr>
          <p:cNvSpPr/>
          <p:nvPr/>
        </p:nvSpPr>
        <p:spPr>
          <a:xfrm>
            <a:off x="3030974" y="5507453"/>
            <a:ext cx="2011308" cy="2805002"/>
          </a:xfrm>
          <a:custGeom>
            <a:avLst/>
            <a:gdLst/>
            <a:ahLst/>
            <a:cxnLst/>
            <a:rect l="l" t="t" r="r" b="b"/>
            <a:pathLst>
              <a:path w="2011308" h="2805002">
                <a:moveTo>
                  <a:pt x="0" y="0"/>
                </a:moveTo>
                <a:lnTo>
                  <a:pt x="2011308" y="0"/>
                </a:lnTo>
                <a:lnTo>
                  <a:pt x="2011308" y="2805001"/>
                </a:lnTo>
                <a:lnTo>
                  <a:pt x="0" y="28050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17">
            <a:extLst>
              <a:ext uri="{FF2B5EF4-FFF2-40B4-BE49-F238E27FC236}">
                <a16:creationId xmlns:a16="http://schemas.microsoft.com/office/drawing/2014/main" id="{12B58C76-05A3-D8D3-EE90-7A5AF3E78C5D}"/>
              </a:ext>
            </a:extLst>
          </p:cNvPr>
          <p:cNvSpPr/>
          <p:nvPr/>
        </p:nvSpPr>
        <p:spPr>
          <a:xfrm>
            <a:off x="5139573" y="3724218"/>
            <a:ext cx="475363" cy="475363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3" y="0"/>
                </a:lnTo>
                <a:lnTo>
                  <a:pt x="475363" y="475362"/>
                </a:lnTo>
                <a:lnTo>
                  <a:pt x="0" y="475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18">
            <a:extLst>
              <a:ext uri="{FF2B5EF4-FFF2-40B4-BE49-F238E27FC236}">
                <a16:creationId xmlns:a16="http://schemas.microsoft.com/office/drawing/2014/main" id="{5E0FC1A8-C33F-40A1-8FFF-E4582F95A65A}"/>
              </a:ext>
            </a:extLst>
          </p:cNvPr>
          <p:cNvSpPr/>
          <p:nvPr/>
        </p:nvSpPr>
        <p:spPr>
          <a:xfrm>
            <a:off x="7694909" y="3724218"/>
            <a:ext cx="475363" cy="475363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3" y="0"/>
                </a:lnTo>
                <a:lnTo>
                  <a:pt x="475363" y="475362"/>
                </a:lnTo>
                <a:lnTo>
                  <a:pt x="0" y="475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19">
            <a:extLst>
              <a:ext uri="{FF2B5EF4-FFF2-40B4-BE49-F238E27FC236}">
                <a16:creationId xmlns:a16="http://schemas.microsoft.com/office/drawing/2014/main" id="{46F0D1CC-A3D0-26A8-76DB-DD2507B5A8A2}"/>
              </a:ext>
            </a:extLst>
          </p:cNvPr>
          <p:cNvSpPr/>
          <p:nvPr/>
        </p:nvSpPr>
        <p:spPr>
          <a:xfrm>
            <a:off x="10268837" y="3698714"/>
            <a:ext cx="475363" cy="475363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2" y="0"/>
                </a:lnTo>
                <a:lnTo>
                  <a:pt x="475362" y="475363"/>
                </a:lnTo>
                <a:lnTo>
                  <a:pt x="0" y="4753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21">
            <a:extLst>
              <a:ext uri="{FF2B5EF4-FFF2-40B4-BE49-F238E27FC236}">
                <a16:creationId xmlns:a16="http://schemas.microsoft.com/office/drawing/2014/main" id="{B5D9B8CD-1D3B-DB76-A82F-88D50666B275}"/>
              </a:ext>
            </a:extLst>
          </p:cNvPr>
          <p:cNvSpPr/>
          <p:nvPr/>
        </p:nvSpPr>
        <p:spPr>
          <a:xfrm>
            <a:off x="5093501" y="6566643"/>
            <a:ext cx="475363" cy="475363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3" y="0"/>
                </a:lnTo>
                <a:lnTo>
                  <a:pt x="475363" y="475363"/>
                </a:lnTo>
                <a:lnTo>
                  <a:pt x="0" y="4753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22">
            <a:extLst>
              <a:ext uri="{FF2B5EF4-FFF2-40B4-BE49-F238E27FC236}">
                <a16:creationId xmlns:a16="http://schemas.microsoft.com/office/drawing/2014/main" id="{F1581AE2-18B5-781A-69B9-05D537AE0BB7}"/>
              </a:ext>
            </a:extLst>
          </p:cNvPr>
          <p:cNvSpPr/>
          <p:nvPr/>
        </p:nvSpPr>
        <p:spPr>
          <a:xfrm>
            <a:off x="7784650" y="6566643"/>
            <a:ext cx="570171" cy="570171"/>
          </a:xfrm>
          <a:custGeom>
            <a:avLst/>
            <a:gdLst/>
            <a:ahLst/>
            <a:cxnLst/>
            <a:rect l="l" t="t" r="r" b="b"/>
            <a:pathLst>
              <a:path w="570171" h="570171">
                <a:moveTo>
                  <a:pt x="0" y="0"/>
                </a:moveTo>
                <a:lnTo>
                  <a:pt x="570171" y="0"/>
                </a:lnTo>
                <a:lnTo>
                  <a:pt x="570171" y="570171"/>
                </a:lnTo>
                <a:lnTo>
                  <a:pt x="0" y="570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3" name="Group 23">
            <a:extLst>
              <a:ext uri="{FF2B5EF4-FFF2-40B4-BE49-F238E27FC236}">
                <a16:creationId xmlns:a16="http://schemas.microsoft.com/office/drawing/2014/main" id="{F8793FB6-AA26-FD1B-6943-45E12460B0B4}"/>
              </a:ext>
            </a:extLst>
          </p:cNvPr>
          <p:cNvGrpSpPr/>
          <p:nvPr/>
        </p:nvGrpSpPr>
        <p:grpSpPr>
          <a:xfrm>
            <a:off x="8543065" y="5534926"/>
            <a:ext cx="2582135" cy="2699951"/>
            <a:chOff x="179484" y="0"/>
            <a:chExt cx="3442846" cy="3599934"/>
          </a:xfrm>
        </p:grpSpPr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616B0801-D3F6-48DA-E5EC-335CA6E5CFFC}"/>
                </a:ext>
              </a:extLst>
            </p:cNvPr>
            <p:cNvSpPr/>
            <p:nvPr/>
          </p:nvSpPr>
          <p:spPr>
            <a:xfrm>
              <a:off x="179484" y="0"/>
              <a:ext cx="3442846" cy="3599934"/>
            </a:xfrm>
            <a:custGeom>
              <a:avLst/>
              <a:gdLst/>
              <a:ahLst/>
              <a:cxnLst/>
              <a:rect l="l" t="t" r="r" b="b"/>
              <a:pathLst>
                <a:path w="3442846" h="3599934">
                  <a:moveTo>
                    <a:pt x="0" y="0"/>
                  </a:moveTo>
                  <a:lnTo>
                    <a:pt x="3442846" y="0"/>
                  </a:lnTo>
                  <a:lnTo>
                    <a:pt x="3442846" y="3599934"/>
                  </a:lnTo>
                  <a:lnTo>
                    <a:pt x="0" y="3599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E9ECB0B0-BAA4-9886-AAD1-42DBC0AA3FF1}"/>
                </a:ext>
              </a:extLst>
            </p:cNvPr>
            <p:cNvSpPr/>
            <p:nvPr/>
          </p:nvSpPr>
          <p:spPr>
            <a:xfrm rot="-1295683">
              <a:off x="436248" y="653313"/>
              <a:ext cx="2929319" cy="2929319"/>
            </a:xfrm>
            <a:custGeom>
              <a:avLst/>
              <a:gdLst/>
              <a:ahLst/>
              <a:cxnLst/>
              <a:rect l="l" t="t" r="r" b="b"/>
              <a:pathLst>
                <a:path w="2929319" h="2929319">
                  <a:moveTo>
                    <a:pt x="0" y="0"/>
                  </a:moveTo>
                  <a:lnTo>
                    <a:pt x="2929319" y="0"/>
                  </a:lnTo>
                  <a:lnTo>
                    <a:pt x="2929319" y="2929319"/>
                  </a:lnTo>
                  <a:lnTo>
                    <a:pt x="0" y="2929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3FA11D37-B4A8-6482-B4B5-C00EAE6EB864}"/>
                </a:ext>
              </a:extLst>
            </p:cNvPr>
            <p:cNvSpPr/>
            <p:nvPr/>
          </p:nvSpPr>
          <p:spPr>
            <a:xfrm rot="-1454364">
              <a:off x="490847" y="717821"/>
              <a:ext cx="1788821" cy="423938"/>
            </a:xfrm>
            <a:custGeom>
              <a:avLst/>
              <a:gdLst/>
              <a:ahLst/>
              <a:cxnLst/>
              <a:rect l="l" t="t" r="r" b="b"/>
              <a:pathLst>
                <a:path w="1788821" h="423938">
                  <a:moveTo>
                    <a:pt x="0" y="0"/>
                  </a:moveTo>
                  <a:lnTo>
                    <a:pt x="1788821" y="0"/>
                  </a:lnTo>
                  <a:lnTo>
                    <a:pt x="1788821" y="423938"/>
                  </a:lnTo>
                  <a:lnTo>
                    <a:pt x="0" y="423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8612" t="-388803" r="-16178" b="-7995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4" name="Freeform 27">
            <a:extLst>
              <a:ext uri="{FF2B5EF4-FFF2-40B4-BE49-F238E27FC236}">
                <a16:creationId xmlns:a16="http://schemas.microsoft.com/office/drawing/2014/main" id="{E6895695-3C13-00D5-8E34-3362F8E4646F}"/>
              </a:ext>
            </a:extLst>
          </p:cNvPr>
          <p:cNvSpPr/>
          <p:nvPr/>
        </p:nvSpPr>
        <p:spPr>
          <a:xfrm>
            <a:off x="4526152" y="4681616"/>
            <a:ext cx="182711" cy="97185"/>
          </a:xfrm>
          <a:custGeom>
            <a:avLst/>
            <a:gdLst/>
            <a:ahLst/>
            <a:cxnLst/>
            <a:rect l="l" t="t" r="r" b="b"/>
            <a:pathLst>
              <a:path w="182711" h="97185">
                <a:moveTo>
                  <a:pt x="0" y="0"/>
                </a:moveTo>
                <a:lnTo>
                  <a:pt x="182711" y="0"/>
                </a:lnTo>
                <a:lnTo>
                  <a:pt x="182711" y="97185"/>
                </a:lnTo>
                <a:lnTo>
                  <a:pt x="0" y="9718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1757" b="-6050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28">
            <a:extLst>
              <a:ext uri="{FF2B5EF4-FFF2-40B4-BE49-F238E27FC236}">
                <a16:creationId xmlns:a16="http://schemas.microsoft.com/office/drawing/2014/main" id="{72C0C24D-D2B6-405C-9BE9-63492F8EA33B}"/>
              </a:ext>
            </a:extLst>
          </p:cNvPr>
          <p:cNvSpPr/>
          <p:nvPr/>
        </p:nvSpPr>
        <p:spPr>
          <a:xfrm rot="-232946">
            <a:off x="9657000" y="4685222"/>
            <a:ext cx="194727" cy="123929"/>
          </a:xfrm>
          <a:custGeom>
            <a:avLst/>
            <a:gdLst/>
            <a:ahLst/>
            <a:cxnLst/>
            <a:rect l="l" t="t" r="r" b="b"/>
            <a:pathLst>
              <a:path w="194727" h="123929">
                <a:moveTo>
                  <a:pt x="0" y="0"/>
                </a:moveTo>
                <a:lnTo>
                  <a:pt x="194727" y="0"/>
                </a:lnTo>
                <a:lnTo>
                  <a:pt x="194727" y="123930"/>
                </a:lnTo>
                <a:lnTo>
                  <a:pt x="0" y="12393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7111" t="-20922" b="-2092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0">
            <a:extLst>
              <a:ext uri="{FF2B5EF4-FFF2-40B4-BE49-F238E27FC236}">
                <a16:creationId xmlns:a16="http://schemas.microsoft.com/office/drawing/2014/main" id="{0A925EE9-75D7-20F6-483B-D55343FC85E6}"/>
              </a:ext>
            </a:extLst>
          </p:cNvPr>
          <p:cNvSpPr/>
          <p:nvPr/>
        </p:nvSpPr>
        <p:spPr>
          <a:xfrm rot="389264">
            <a:off x="7091764" y="4651162"/>
            <a:ext cx="176316" cy="119245"/>
          </a:xfrm>
          <a:custGeom>
            <a:avLst/>
            <a:gdLst/>
            <a:ahLst/>
            <a:cxnLst/>
            <a:rect l="l" t="t" r="r" b="b"/>
            <a:pathLst>
              <a:path w="176316" h="119245">
                <a:moveTo>
                  <a:pt x="0" y="0"/>
                </a:moveTo>
                <a:lnTo>
                  <a:pt x="176316" y="0"/>
                </a:lnTo>
                <a:lnTo>
                  <a:pt x="176316" y="119245"/>
                </a:lnTo>
                <a:lnTo>
                  <a:pt x="0" y="11924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1802" t="-11401" b="-349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TextBox 31">
            <a:extLst>
              <a:ext uri="{FF2B5EF4-FFF2-40B4-BE49-F238E27FC236}">
                <a16:creationId xmlns:a16="http://schemas.microsoft.com/office/drawing/2014/main" id="{5EF58DC5-6C11-F5A7-0B8C-5A23C6C80EF3}"/>
              </a:ext>
            </a:extLst>
          </p:cNvPr>
          <p:cNvSpPr txBox="1"/>
          <p:nvPr/>
        </p:nvSpPr>
        <p:spPr>
          <a:xfrm>
            <a:off x="12311887" y="3286748"/>
            <a:ext cx="5976113" cy="502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É o principal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instrumento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da Política Pública de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Saneamento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Básico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a ser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adotada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pelo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titular dos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serviços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saneamento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básico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conforme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prevê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3167" b="1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 Lei Federal 11.445/2007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atualizada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pela </a:t>
            </a:r>
            <a:r>
              <a:rPr lang="en-US" sz="3167" b="1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14.026/2020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(Novo Marco Legal do </a:t>
            </a:r>
            <a:r>
              <a:rPr lang="en-US" sz="3167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Saneamento</a:t>
            </a:r>
            <a:r>
              <a:rPr lang="en-US" sz="3167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).</a:t>
            </a:r>
          </a:p>
        </p:txBody>
      </p:sp>
      <p:sp>
        <p:nvSpPr>
          <p:cNvPr id="39" name="TextBox 32">
            <a:extLst>
              <a:ext uri="{FF2B5EF4-FFF2-40B4-BE49-F238E27FC236}">
                <a16:creationId xmlns:a16="http://schemas.microsoft.com/office/drawing/2014/main" id="{F9E0807A-90F5-B9E7-9463-E86A7A9B2581}"/>
              </a:ext>
            </a:extLst>
          </p:cNvPr>
          <p:cNvSpPr txBox="1"/>
          <p:nvPr/>
        </p:nvSpPr>
        <p:spPr>
          <a:xfrm>
            <a:off x="-1676400" y="375094"/>
            <a:ext cx="10229835" cy="96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400"/>
              </a:lnSpc>
            </a:pPr>
            <a:r>
              <a:rPr lang="en-US" sz="5400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 QUE É UM PMSB?</a:t>
            </a:r>
          </a:p>
        </p:txBody>
      </p:sp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E1C7618F-C98F-DB47-1A36-CDEB2179CA9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947" y="2573773"/>
            <a:ext cx="2052924" cy="26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7D46834E-9965-0B69-35BD-927A5B5A3D7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73774"/>
            <a:ext cx="1991961" cy="25831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 15">
            <a:extLst>
              <a:ext uri="{FF2B5EF4-FFF2-40B4-BE49-F238E27FC236}">
                <a16:creationId xmlns:a16="http://schemas.microsoft.com/office/drawing/2014/main" id="{E7FB1FBA-498E-C4FE-5C38-D2F8F1D52BF6}"/>
              </a:ext>
            </a:extLst>
          </p:cNvPr>
          <p:cNvSpPr/>
          <p:nvPr/>
        </p:nvSpPr>
        <p:spPr>
          <a:xfrm>
            <a:off x="236926" y="5545165"/>
            <a:ext cx="1991961" cy="2776253"/>
          </a:xfrm>
          <a:custGeom>
            <a:avLst/>
            <a:gdLst/>
            <a:ahLst/>
            <a:cxnLst/>
            <a:rect l="l" t="t" r="r" b="b"/>
            <a:pathLst>
              <a:path w="1991961" h="2776253">
                <a:moveTo>
                  <a:pt x="0" y="0"/>
                </a:moveTo>
                <a:lnTo>
                  <a:pt x="1991961" y="0"/>
                </a:lnTo>
                <a:lnTo>
                  <a:pt x="1991961" y="2776252"/>
                </a:lnTo>
                <a:lnTo>
                  <a:pt x="0" y="277625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20">
            <a:extLst>
              <a:ext uri="{FF2B5EF4-FFF2-40B4-BE49-F238E27FC236}">
                <a16:creationId xmlns:a16="http://schemas.microsoft.com/office/drawing/2014/main" id="{F0F28C8B-714C-EBDC-94FA-C83C4E90D1F9}"/>
              </a:ext>
            </a:extLst>
          </p:cNvPr>
          <p:cNvSpPr/>
          <p:nvPr/>
        </p:nvSpPr>
        <p:spPr>
          <a:xfrm>
            <a:off x="2402536" y="6670106"/>
            <a:ext cx="475363" cy="475363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3" y="0"/>
                </a:lnTo>
                <a:lnTo>
                  <a:pt x="475363" y="475363"/>
                </a:lnTo>
                <a:lnTo>
                  <a:pt x="0" y="4753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29">
            <a:extLst>
              <a:ext uri="{FF2B5EF4-FFF2-40B4-BE49-F238E27FC236}">
                <a16:creationId xmlns:a16="http://schemas.microsoft.com/office/drawing/2014/main" id="{6987DE92-5AB2-8C09-045F-2289A582D611}"/>
              </a:ext>
            </a:extLst>
          </p:cNvPr>
          <p:cNvSpPr/>
          <p:nvPr/>
        </p:nvSpPr>
        <p:spPr>
          <a:xfrm>
            <a:off x="1833652" y="7625932"/>
            <a:ext cx="174023" cy="92647"/>
          </a:xfrm>
          <a:custGeom>
            <a:avLst/>
            <a:gdLst/>
            <a:ahLst/>
            <a:cxnLst/>
            <a:rect l="l" t="t" r="r" b="b"/>
            <a:pathLst>
              <a:path w="174023" h="92647">
                <a:moveTo>
                  <a:pt x="0" y="0"/>
                </a:moveTo>
                <a:lnTo>
                  <a:pt x="174023" y="0"/>
                </a:lnTo>
                <a:lnTo>
                  <a:pt x="174023" y="92647"/>
                </a:lnTo>
                <a:lnTo>
                  <a:pt x="0" y="9264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39742" b="-3974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6A5A1AC8-983C-A29B-F04E-E78299C89EF5}"/>
              </a:ext>
            </a:extLst>
          </p:cNvPr>
          <p:cNvSpPr/>
          <p:nvPr/>
        </p:nvSpPr>
        <p:spPr>
          <a:xfrm>
            <a:off x="2362200" y="3662155"/>
            <a:ext cx="475363" cy="475363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3" y="0"/>
                </a:lnTo>
                <a:lnTo>
                  <a:pt x="475363" y="475362"/>
                </a:lnTo>
                <a:lnTo>
                  <a:pt x="0" y="475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743200" y="688034"/>
            <a:ext cx="12282865" cy="2133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6"/>
              </a:lnSpc>
            </a:pPr>
            <a:r>
              <a:rPr lang="en-US" sz="4400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Em qual </a:t>
            </a:r>
            <a:r>
              <a:rPr lang="en-US" sz="4400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etapa</a:t>
            </a:r>
            <a:r>
              <a:rPr lang="en-US" sz="4400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estamos</a:t>
            </a:r>
            <a:r>
              <a:rPr lang="en-US" sz="4400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?</a:t>
            </a:r>
          </a:p>
          <a:p>
            <a:pPr algn="ctr">
              <a:lnSpc>
                <a:spcPts val="8706"/>
              </a:lnSpc>
            </a:pPr>
            <a:endParaRPr lang="en-US" sz="4400" b="1" dirty="0">
              <a:solidFill>
                <a:srgbClr val="2F233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D05BFA-416E-BC23-5CC4-B2F7B41EA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94920684-EE95-56F1-F66D-6B7DBB88BECA}"/>
              </a:ext>
            </a:extLst>
          </p:cNvPr>
          <p:cNvSpPr/>
          <p:nvPr/>
        </p:nvSpPr>
        <p:spPr>
          <a:xfrm>
            <a:off x="16663439" y="-58818"/>
            <a:ext cx="1434026" cy="1839361"/>
          </a:xfrm>
          <a:custGeom>
            <a:avLst/>
            <a:gdLst/>
            <a:ahLst/>
            <a:cxnLst/>
            <a:rect l="l" t="t" r="r" b="b"/>
            <a:pathLst>
              <a:path w="1434026" h="1839361">
                <a:moveTo>
                  <a:pt x="0" y="0"/>
                </a:moveTo>
                <a:lnTo>
                  <a:pt x="1434026" y="0"/>
                </a:lnTo>
                <a:lnTo>
                  <a:pt x="1434026" y="1839361"/>
                </a:lnTo>
                <a:lnTo>
                  <a:pt x="0" y="183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B99EDCE7-403C-22B6-3054-4E9D3E9316D9}"/>
              </a:ext>
            </a:extLst>
          </p:cNvPr>
          <p:cNvSpPr/>
          <p:nvPr/>
        </p:nvSpPr>
        <p:spPr>
          <a:xfrm>
            <a:off x="4526152" y="4681616"/>
            <a:ext cx="182711" cy="97185"/>
          </a:xfrm>
          <a:custGeom>
            <a:avLst/>
            <a:gdLst/>
            <a:ahLst/>
            <a:cxnLst/>
            <a:rect l="l" t="t" r="r" b="b"/>
            <a:pathLst>
              <a:path w="182711" h="97185">
                <a:moveTo>
                  <a:pt x="0" y="0"/>
                </a:moveTo>
                <a:lnTo>
                  <a:pt x="182711" y="0"/>
                </a:lnTo>
                <a:lnTo>
                  <a:pt x="182711" y="97185"/>
                </a:lnTo>
                <a:lnTo>
                  <a:pt x="0" y="97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757" b="-60503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9" name="Imagem 8" descr="Uma imagem contendo Diagrama&#10;&#10;Descrição gerada automaticamente">
            <a:extLst>
              <a:ext uri="{FF2B5EF4-FFF2-40B4-BE49-F238E27FC236}">
                <a16:creationId xmlns:a16="http://schemas.microsoft.com/office/drawing/2014/main" id="{4054B6C2-21E8-745C-97AE-3EB354ABF8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347" y="2573773"/>
            <a:ext cx="4087653" cy="577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42C57353-973E-6BEC-77D5-48495E211B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96633"/>
            <a:ext cx="4536521" cy="588282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Freeform 17">
            <a:extLst>
              <a:ext uri="{FF2B5EF4-FFF2-40B4-BE49-F238E27FC236}">
                <a16:creationId xmlns:a16="http://schemas.microsoft.com/office/drawing/2014/main" id="{C9C0DF95-892C-0BCE-F075-ED0C63625B54}"/>
              </a:ext>
            </a:extLst>
          </p:cNvPr>
          <p:cNvSpPr/>
          <p:nvPr/>
        </p:nvSpPr>
        <p:spPr>
          <a:xfrm>
            <a:off x="8794625" y="4824623"/>
            <a:ext cx="1035175" cy="1080877"/>
          </a:xfrm>
          <a:custGeom>
            <a:avLst/>
            <a:gdLst/>
            <a:ahLst/>
            <a:cxnLst/>
            <a:rect l="l" t="t" r="r" b="b"/>
            <a:pathLst>
              <a:path w="475363" h="475363">
                <a:moveTo>
                  <a:pt x="0" y="0"/>
                </a:moveTo>
                <a:lnTo>
                  <a:pt x="475363" y="0"/>
                </a:lnTo>
                <a:lnTo>
                  <a:pt x="475363" y="475362"/>
                </a:lnTo>
                <a:lnTo>
                  <a:pt x="0" y="475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730775C-EEFC-C758-5874-719C7D15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" name="Imagem 2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5A45340F-81BD-02C6-F0CF-2D4889971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29100"/>
            <a:ext cx="2727907" cy="353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C5E11D5-B0EF-08D6-CAF7-458FDA691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2247900"/>
            <a:ext cx="11887200" cy="6968359"/>
          </a:xfrm>
          <a:prstGeom prst="rect">
            <a:avLst/>
          </a:prstGeom>
        </p:spPr>
      </p:pic>
      <p:sp>
        <p:nvSpPr>
          <p:cNvPr id="6" name="Seta: Entalhada para a Direita 5">
            <a:extLst>
              <a:ext uri="{FF2B5EF4-FFF2-40B4-BE49-F238E27FC236}">
                <a16:creationId xmlns:a16="http://schemas.microsoft.com/office/drawing/2014/main" id="{D85B4C90-75C1-0E50-386D-DCD73A12CEAE}"/>
              </a:ext>
            </a:extLst>
          </p:cNvPr>
          <p:cNvSpPr/>
          <p:nvPr/>
        </p:nvSpPr>
        <p:spPr>
          <a:xfrm>
            <a:off x="3200400" y="5372100"/>
            <a:ext cx="2590800" cy="1371600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808695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E1580-CA7F-CF6C-1579-E242BE29F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27C82CC-17B2-F428-EE3F-0BB350E4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Seta: Entalhada para a Direita 5">
            <a:extLst>
              <a:ext uri="{FF2B5EF4-FFF2-40B4-BE49-F238E27FC236}">
                <a16:creationId xmlns:a16="http://schemas.microsoft.com/office/drawing/2014/main" id="{1E67D0CB-5F14-8CC2-1B10-CB7331438EED}"/>
              </a:ext>
            </a:extLst>
          </p:cNvPr>
          <p:cNvSpPr/>
          <p:nvPr/>
        </p:nvSpPr>
        <p:spPr>
          <a:xfrm>
            <a:off x="3200400" y="5372100"/>
            <a:ext cx="2590800" cy="1371600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FF00"/>
              </a:highlight>
            </a:endParaRPr>
          </a:p>
        </p:txBody>
      </p:sp>
      <p:pic>
        <p:nvPicPr>
          <p:cNvPr id="4" name="Imagem 3" descr="Uma imagem contendo Diagrama&#10;&#10;Descrição gerada automaticamente">
            <a:extLst>
              <a:ext uri="{FF2B5EF4-FFF2-40B4-BE49-F238E27FC236}">
                <a16:creationId xmlns:a16="http://schemas.microsoft.com/office/drawing/2014/main" id="{56D17063-97DB-1571-44BE-B8DC91CF0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5" y="4152900"/>
            <a:ext cx="2798874" cy="3954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3961699-76F1-BA19-12B3-3BF76C608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247900"/>
            <a:ext cx="8159163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38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29D93BE-4431-C7F2-BF0C-68ABD273E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9D6607D-041D-1C69-3AAE-DD868F3700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4344276"/>
              </p:ext>
            </p:extLst>
          </p:nvPr>
        </p:nvGraphicFramePr>
        <p:xfrm>
          <a:off x="1714500" y="2324100"/>
          <a:ext cx="14859000" cy="688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3">
            <a:extLst>
              <a:ext uri="{FF2B5EF4-FFF2-40B4-BE49-F238E27FC236}">
                <a16:creationId xmlns:a16="http://schemas.microsoft.com/office/drawing/2014/main" id="{F5921B90-8BFB-EDA1-3B74-AF1D79FC9B92}"/>
              </a:ext>
            </a:extLst>
          </p:cNvPr>
          <p:cNvSpPr txBox="1"/>
          <p:nvPr/>
        </p:nvSpPr>
        <p:spPr>
          <a:xfrm>
            <a:off x="-2743200" y="688034"/>
            <a:ext cx="12282865" cy="2133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6"/>
              </a:lnSpc>
            </a:pPr>
            <a:r>
              <a:rPr lang="en-US" sz="4400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FLUXOGRAMA</a:t>
            </a:r>
          </a:p>
          <a:p>
            <a:pPr algn="ctr">
              <a:lnSpc>
                <a:spcPts val="8706"/>
              </a:lnSpc>
            </a:pPr>
            <a:endParaRPr lang="en-US" sz="4400" b="1" dirty="0">
              <a:solidFill>
                <a:srgbClr val="2F233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7277D2B-7D2A-AF9F-8E8F-32FF0BD30021}"/>
              </a:ext>
            </a:extLst>
          </p:cNvPr>
          <p:cNvSpPr/>
          <p:nvPr/>
        </p:nvSpPr>
        <p:spPr>
          <a:xfrm>
            <a:off x="6522720" y="2187073"/>
            <a:ext cx="5715000" cy="1219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/>
              <a:t>Produtos A e B</a:t>
            </a:r>
          </a:p>
        </p:txBody>
      </p:sp>
    </p:spTree>
    <p:extLst>
      <p:ext uri="{BB962C8B-B14F-4D97-AF65-F5344CB8AC3E}">
        <p14:creationId xmlns:p14="http://schemas.microsoft.com/office/powerpoint/2010/main" val="15018473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8BA14-1A3C-D4DD-543E-BDDE2341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F89B882-F1FE-31AE-F209-D08E3A35F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5638"/>
            <a:ext cx="18254195" cy="10077061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2B6B6C1-C854-98D6-CB69-35FB75F3B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D53708C-3664-9AC2-C53A-BF7E9F455DC7}"/>
              </a:ext>
            </a:extLst>
          </p:cNvPr>
          <p:cNvSpPr txBox="1"/>
          <p:nvPr/>
        </p:nvSpPr>
        <p:spPr>
          <a:xfrm>
            <a:off x="10820400" y="410170"/>
            <a:ext cx="46482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/>
              <a:t>Visão geral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E67680D2-12C1-0B71-F8AE-43602E479C7C}"/>
              </a:ext>
            </a:extLst>
          </p:cNvPr>
          <p:cNvSpPr/>
          <p:nvPr/>
        </p:nvSpPr>
        <p:spPr>
          <a:xfrm>
            <a:off x="11201400" y="2933700"/>
            <a:ext cx="2590800" cy="1981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4E96E3D1-BA81-E7F9-E3B5-90B70A0FCC7D}"/>
              </a:ext>
            </a:extLst>
          </p:cNvPr>
          <p:cNvSpPr/>
          <p:nvPr/>
        </p:nvSpPr>
        <p:spPr>
          <a:xfrm rot="16200000">
            <a:off x="8881112" y="8690609"/>
            <a:ext cx="1897380" cy="9144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67F16743-1764-98F9-1AC6-39437F8E4706}"/>
              </a:ext>
            </a:extLst>
          </p:cNvPr>
          <p:cNvSpPr/>
          <p:nvPr/>
        </p:nvSpPr>
        <p:spPr>
          <a:xfrm rot="16200000">
            <a:off x="3124805" y="8759189"/>
            <a:ext cx="1897380" cy="91440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27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342FE84-CBCF-4FD4-642C-C6046965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BF4100B-9C69-BEFA-2516-479AD026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62" t="7293" r="5206" b="-1317"/>
          <a:stretch/>
        </p:blipFill>
        <p:spPr>
          <a:xfrm>
            <a:off x="-24063" y="-34090"/>
            <a:ext cx="18159780" cy="108925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13253F3-B91E-DAB3-52DD-D24F7933F4E5}"/>
              </a:ext>
            </a:extLst>
          </p:cNvPr>
          <p:cNvSpPr txBox="1"/>
          <p:nvPr/>
        </p:nvSpPr>
        <p:spPr>
          <a:xfrm>
            <a:off x="11201400" y="410170"/>
            <a:ext cx="39624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/>
              <a:t>Bahia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2768B2CD-4DC7-283B-E953-3A8ACF135D9E}"/>
              </a:ext>
            </a:extLst>
          </p:cNvPr>
          <p:cNvSpPr/>
          <p:nvPr/>
        </p:nvSpPr>
        <p:spPr>
          <a:xfrm>
            <a:off x="11201400" y="2933700"/>
            <a:ext cx="2590800" cy="1981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1DAA2827-BDF5-7811-95B5-2A94F070D7D1}"/>
              </a:ext>
            </a:extLst>
          </p:cNvPr>
          <p:cNvSpPr/>
          <p:nvPr/>
        </p:nvSpPr>
        <p:spPr>
          <a:xfrm rot="16200000">
            <a:off x="9016064" y="8929036"/>
            <a:ext cx="1897380" cy="11843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CA31F708-ED2C-1DC2-57D6-845625BD1F76}"/>
              </a:ext>
            </a:extLst>
          </p:cNvPr>
          <p:cNvSpPr/>
          <p:nvPr/>
        </p:nvSpPr>
        <p:spPr>
          <a:xfrm rot="16200000">
            <a:off x="3259756" y="8929035"/>
            <a:ext cx="1897380" cy="11843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47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" grpId="1" animBg="1"/>
      <p:bldP spid="12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4E309A7-C81C-67A8-01A4-7C9780439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4916F92-2CD6-ED17-5B8F-513351CE3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01" y="0"/>
            <a:ext cx="18302601" cy="10287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54120DC-AE7D-E66D-38F6-9247D9C598B4}"/>
              </a:ext>
            </a:extLst>
          </p:cNvPr>
          <p:cNvSpPr txBox="1"/>
          <p:nvPr/>
        </p:nvSpPr>
        <p:spPr>
          <a:xfrm>
            <a:off x="11125200" y="410170"/>
            <a:ext cx="39624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/>
              <a:t>Pernambuco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C7CD1E65-540D-D47D-46A8-6D5A069C2D9E}"/>
              </a:ext>
            </a:extLst>
          </p:cNvPr>
          <p:cNvSpPr/>
          <p:nvPr/>
        </p:nvSpPr>
        <p:spPr>
          <a:xfrm>
            <a:off x="11201400" y="2933700"/>
            <a:ext cx="2590800" cy="1981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8AB283A2-8BF9-D3FF-3609-04CC30EF4C77}"/>
              </a:ext>
            </a:extLst>
          </p:cNvPr>
          <p:cNvSpPr/>
          <p:nvPr/>
        </p:nvSpPr>
        <p:spPr>
          <a:xfrm rot="16200000">
            <a:off x="9016064" y="8929036"/>
            <a:ext cx="1897380" cy="11843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D8DF9CAE-8B47-DF6E-5622-7A45D9EFF178}"/>
              </a:ext>
            </a:extLst>
          </p:cNvPr>
          <p:cNvSpPr/>
          <p:nvPr/>
        </p:nvSpPr>
        <p:spPr>
          <a:xfrm rot="16200000">
            <a:off x="3259756" y="8929035"/>
            <a:ext cx="1897380" cy="11843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96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EB4B9-3438-1069-6585-BB3280B25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2167E07-D2A2-91C9-2D41-B9312F2E7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850"/>
            <a:ext cx="18207416" cy="10356850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D3B1265-3CD5-0980-1ABB-06D075F63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08DECD0-7B14-A4E2-C7B9-08C47957AEE7}"/>
              </a:ext>
            </a:extLst>
          </p:cNvPr>
          <p:cNvSpPr txBox="1"/>
          <p:nvPr/>
        </p:nvSpPr>
        <p:spPr>
          <a:xfrm>
            <a:off x="10820400" y="410170"/>
            <a:ext cx="46482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/>
              <a:t>Rio de Janeiro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CA1CBB66-6545-CE64-C599-34DDF0F5F43C}"/>
              </a:ext>
            </a:extLst>
          </p:cNvPr>
          <p:cNvSpPr/>
          <p:nvPr/>
        </p:nvSpPr>
        <p:spPr>
          <a:xfrm>
            <a:off x="11201400" y="2933700"/>
            <a:ext cx="2590800" cy="1981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4FC9DE9D-BD1F-C43B-E607-A33604EA2634}"/>
              </a:ext>
            </a:extLst>
          </p:cNvPr>
          <p:cNvSpPr/>
          <p:nvPr/>
        </p:nvSpPr>
        <p:spPr>
          <a:xfrm rot="16200000">
            <a:off x="8787464" y="8670021"/>
            <a:ext cx="1897380" cy="11843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09E7887C-AC26-777E-A760-D02945E60111}"/>
              </a:ext>
            </a:extLst>
          </p:cNvPr>
          <p:cNvSpPr/>
          <p:nvPr/>
        </p:nvSpPr>
        <p:spPr>
          <a:xfrm rot="16200000">
            <a:off x="3418573" y="8670022"/>
            <a:ext cx="1897380" cy="11843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51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518531"/>
            <a:ext cx="6580238" cy="8440177"/>
          </a:xfrm>
          <a:custGeom>
            <a:avLst/>
            <a:gdLst/>
            <a:ahLst/>
            <a:cxnLst/>
            <a:rect l="l" t="t" r="r" b="b"/>
            <a:pathLst>
              <a:path w="6580238" h="8440177">
                <a:moveTo>
                  <a:pt x="0" y="0"/>
                </a:moveTo>
                <a:lnTo>
                  <a:pt x="6580238" y="0"/>
                </a:lnTo>
                <a:lnTo>
                  <a:pt x="6580238" y="8440178"/>
                </a:lnTo>
                <a:lnTo>
                  <a:pt x="0" y="844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032257" y="2274972"/>
            <a:ext cx="8257975" cy="3654154"/>
          </a:xfrm>
          <a:custGeom>
            <a:avLst/>
            <a:gdLst/>
            <a:ahLst/>
            <a:cxnLst/>
            <a:rect l="l" t="t" r="r" b="b"/>
            <a:pathLst>
              <a:path w="8257975" h="3654154">
                <a:moveTo>
                  <a:pt x="0" y="0"/>
                </a:moveTo>
                <a:lnTo>
                  <a:pt x="8257975" y="0"/>
                </a:lnTo>
                <a:lnTo>
                  <a:pt x="8257975" y="3654154"/>
                </a:lnTo>
                <a:lnTo>
                  <a:pt x="0" y="3654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0248644" y="7277100"/>
            <a:ext cx="818350" cy="812339"/>
          </a:xfrm>
          <a:custGeom>
            <a:avLst/>
            <a:gdLst/>
            <a:ahLst/>
            <a:cxnLst/>
            <a:rect l="l" t="t" r="r" b="b"/>
            <a:pathLst>
              <a:path w="818350" h="812339">
                <a:moveTo>
                  <a:pt x="0" y="0"/>
                </a:moveTo>
                <a:lnTo>
                  <a:pt x="818350" y="0"/>
                </a:lnTo>
                <a:lnTo>
                  <a:pt x="818350" y="812339"/>
                </a:lnTo>
                <a:lnTo>
                  <a:pt x="0" y="812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685" r="-26315" b="-4808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287000" y="8516663"/>
            <a:ext cx="741637" cy="741637"/>
          </a:xfrm>
          <a:custGeom>
            <a:avLst/>
            <a:gdLst/>
            <a:ahLst/>
            <a:cxnLst/>
            <a:rect l="l" t="t" r="r" b="b"/>
            <a:pathLst>
              <a:path w="741637" h="741637">
                <a:moveTo>
                  <a:pt x="0" y="0"/>
                </a:moveTo>
                <a:lnTo>
                  <a:pt x="741637" y="0"/>
                </a:lnTo>
                <a:lnTo>
                  <a:pt x="741637" y="741637"/>
                </a:lnTo>
                <a:lnTo>
                  <a:pt x="0" y="7416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8656164" y="3094622"/>
            <a:ext cx="6017015" cy="138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78"/>
              </a:lnSpc>
            </a:pPr>
            <a:r>
              <a:rPr lang="en-US" sz="3984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Não</a:t>
            </a:r>
            <a:r>
              <a:rPr lang="en-US" sz="3984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3984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deixe</a:t>
            </a:r>
            <a:r>
              <a:rPr lang="en-US" sz="3984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</a:t>
            </a:r>
            <a:r>
              <a:rPr lang="en-US" sz="3984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nos</a:t>
            </a:r>
            <a:r>
              <a:rPr lang="en-US" sz="3984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3984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seguir</a:t>
            </a:r>
            <a:r>
              <a:rPr lang="en-US" sz="3984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3984" b="1" dirty="0" err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instagram</a:t>
            </a:r>
            <a:r>
              <a:rPr lang="en-US" sz="3984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66994" y="7352575"/>
            <a:ext cx="5079154" cy="58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8"/>
              </a:lnSpc>
            </a:pPr>
            <a:r>
              <a:rPr lang="en-US" sz="3363" b="1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@plansanear.univasf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61245" y="8482576"/>
            <a:ext cx="5759638" cy="58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8"/>
              </a:lnSpc>
            </a:pPr>
            <a:r>
              <a:rPr lang="en-US" sz="3363" b="1" dirty="0">
                <a:solidFill>
                  <a:srgbClr val="2F23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www.plansanear.com.br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26E18E9-6D48-BB68-4346-12D98A45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548</Words>
  <Application>Microsoft Office PowerPoint</Application>
  <PresentationFormat>Personalizar</PresentationFormat>
  <Paragraphs>216</Paragraphs>
  <Slides>47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9" baseType="lpstr">
      <vt:lpstr>Open Sans 2 Bold</vt:lpstr>
      <vt:lpstr>Poppins Bold</vt:lpstr>
      <vt:lpstr>Open Sans 1 Bold</vt:lpstr>
      <vt:lpstr>Open Sans 1</vt:lpstr>
      <vt:lpstr>Calibri</vt:lpstr>
      <vt:lpstr>Charm Bold</vt:lpstr>
      <vt:lpstr>Bree Serif</vt:lpstr>
      <vt:lpstr>Agency FB</vt:lpstr>
      <vt:lpstr>Aptos</vt:lpstr>
      <vt:lpstr>Open Sans</vt:lpstr>
      <vt:lpstr>Arial</vt:lpstr>
      <vt:lpstr>Office Theme</vt:lpstr>
      <vt:lpstr>PMSB - A experiência do Projeto Plansanear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BAhia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pERNAMBUCO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Rio de Janeiro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Apresentação_Institucional_Mobilização01</dc:title>
  <cp:lastModifiedBy>Sylvia Omena</cp:lastModifiedBy>
  <cp:revision>36</cp:revision>
  <dcterms:created xsi:type="dcterms:W3CDTF">2006-08-16T00:00:00Z</dcterms:created>
  <dcterms:modified xsi:type="dcterms:W3CDTF">2024-11-21T15:29:00Z</dcterms:modified>
  <dc:identifier>DAGNXeU1uWQ</dc:identifier>
</cp:coreProperties>
</file>