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6BF5-F309-4D41-914A-B372CA074B46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4EF54-E5CE-414C-82E1-6544F0FE4AC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6BF5-F309-4D41-914A-B372CA074B46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4EF54-E5CE-414C-82E1-6544F0FE4AC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6BF5-F309-4D41-914A-B372CA074B46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4EF54-E5CE-414C-82E1-6544F0FE4AC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6BF5-F309-4D41-914A-B372CA074B46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4EF54-E5CE-414C-82E1-6544F0FE4AC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6BF5-F309-4D41-914A-B372CA074B46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4EF54-E5CE-414C-82E1-6544F0FE4AC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6BF5-F309-4D41-914A-B372CA074B46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4EF54-E5CE-414C-82E1-6544F0FE4AC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6BF5-F309-4D41-914A-B372CA074B46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4EF54-E5CE-414C-82E1-6544F0FE4AC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6BF5-F309-4D41-914A-B372CA074B46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4EF54-E5CE-414C-82E1-6544F0FE4AC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6BF5-F309-4D41-914A-B372CA074B46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4EF54-E5CE-414C-82E1-6544F0FE4AC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6BF5-F309-4D41-914A-B372CA074B46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4EF54-E5CE-414C-82E1-6544F0FE4AC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6BF5-F309-4D41-914A-B372CA074B46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4EF54-E5CE-414C-82E1-6544F0FE4AC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06BF5-F309-4D41-914A-B372CA074B46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4EF54-E5CE-414C-82E1-6544F0FE4AC4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470025"/>
          </a:xfrm>
        </p:spPr>
        <p:txBody>
          <a:bodyPr>
            <a:normAutofit/>
          </a:bodyPr>
          <a:lstStyle/>
          <a:p>
            <a:r>
              <a:rPr lang="pt-BR" sz="3700" b="1" dirty="0" smtClean="0"/>
              <a:t>Programa IFBA Saneando a Bahia PISA:</a:t>
            </a:r>
            <a:endParaRPr lang="pt-BR" sz="37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2" y="2276872"/>
            <a:ext cx="7416824" cy="352839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pt-BR" sz="2800" dirty="0" smtClean="0"/>
              <a:t>Total de 50 municípios do PISA5 municípios informaram a existência dos sistemas de abastecimento rural e algumas características técnicas, porém não informaram a população que atende.</a:t>
            </a:r>
          </a:p>
          <a:p>
            <a:endParaRPr lang="pt-BR" sz="2800" dirty="0" smtClean="0"/>
          </a:p>
          <a:p>
            <a:pPr>
              <a:buFont typeface="Wingdings" pitchFamily="2" charset="2"/>
              <a:buChar char="v"/>
            </a:pPr>
            <a:r>
              <a:rPr lang="pt-BR" sz="2800" dirty="0" smtClean="0"/>
              <a:t>8 municípios informaram uma população rural atendida pelo sistemas rurais de 100%.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470025"/>
          </a:xfrm>
        </p:spPr>
        <p:txBody>
          <a:bodyPr>
            <a:normAutofit/>
          </a:bodyPr>
          <a:lstStyle/>
          <a:p>
            <a:r>
              <a:rPr lang="pt-BR" sz="3700" b="1" dirty="0" smtClean="0"/>
              <a:t>Programa IFBA Saneando a Bahia PISA:</a:t>
            </a:r>
            <a:endParaRPr lang="pt-BR" sz="37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2" y="2132856"/>
            <a:ext cx="7416824" cy="3816424"/>
          </a:xfrm>
        </p:spPr>
        <p:txBody>
          <a:bodyPr>
            <a:normAutofit fontScale="92500" lnSpcReduction="20000"/>
          </a:bodyPr>
          <a:lstStyle/>
          <a:p>
            <a:endParaRPr lang="pt-BR" dirty="0" smtClean="0"/>
          </a:p>
          <a:p>
            <a:pPr>
              <a:buFont typeface="Wingdings" pitchFamily="2" charset="2"/>
              <a:buChar char="v"/>
            </a:pPr>
            <a:r>
              <a:rPr lang="pt-BR" sz="3000" dirty="0" smtClean="0"/>
              <a:t>Total de sistemas rurais apresentado nos PMSB, 339 sistemas, uma média de 7 sistemas por município.</a:t>
            </a:r>
          </a:p>
          <a:p>
            <a:endParaRPr lang="pt-BR" sz="3000" dirty="0" smtClean="0"/>
          </a:p>
          <a:p>
            <a:pPr>
              <a:buFont typeface="Wingdings" pitchFamily="2" charset="2"/>
              <a:buChar char="v"/>
            </a:pPr>
            <a:r>
              <a:rPr lang="pt-BR" sz="3000" dirty="0" smtClean="0"/>
              <a:t>Os sistemas atende um total de 190.036 habitantes, que corresponde comparado com o Censo 2022, população rural baiana de 3,3 milhões, são 6% do total que não tem informação no </a:t>
            </a:r>
            <a:r>
              <a:rPr lang="pt-BR" sz="3000" dirty="0" err="1" smtClean="0"/>
              <a:t>Sinisa</a:t>
            </a:r>
            <a:r>
              <a:rPr lang="pt-BR" sz="3000" dirty="0" smtClean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110</Words>
  <Application>Microsoft Office PowerPoint</Application>
  <PresentationFormat>Apresentação na tela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Programa IFBA Saneando a Bahia PISA:</vt:lpstr>
      <vt:lpstr>Programa IFBA Saneando a Bahia PISA: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IFBA Saneando a Bahia PISA:</dc:title>
  <dc:creator>Bruno.Neves</dc:creator>
  <cp:lastModifiedBy>Bruno.Neves</cp:lastModifiedBy>
  <cp:revision>2</cp:revision>
  <dcterms:created xsi:type="dcterms:W3CDTF">2024-11-21T15:40:04Z</dcterms:created>
  <dcterms:modified xsi:type="dcterms:W3CDTF">2024-11-21T15:54:58Z</dcterms:modified>
</cp:coreProperties>
</file>