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32385000" cy="43192700"/>
  <p:notesSz cx="6858000" cy="9144000"/>
  <p:embeddedFontLst>
    <p:embeddedFont>
      <p:font typeface="Arial Bold" charset="1" panose="020B0802020202020204"/>
      <p:regular r:id="rId7"/>
    </p:embeddedFont>
    <p:embeddedFont>
      <p:font typeface="Arial" charset="1" panose="020B0502020202020204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https://www.canva.com/design/DAGMzT1bidc/rXB8bnPKSsaf93j-6IkEtg/edit?utm_content=DAGMzT1bidc&amp;utm_campaign=designshare&amp;utm_medium=link2&amp;utm_source=sharebutton" TargetMode="External" Type="http://schemas.openxmlformats.org/officeDocument/2006/relationships/hyperlink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Relationship Id="rId8" Target="../media/image7.png" Type="http://schemas.openxmlformats.org/officeDocument/2006/relationships/image"/><Relationship Id="rId9" Target="../media/image8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412898" y="6050854"/>
            <a:ext cx="33782518" cy="272117"/>
          </a:xfrm>
          <a:custGeom>
            <a:avLst/>
            <a:gdLst/>
            <a:ahLst/>
            <a:cxnLst/>
            <a:rect r="r" b="b" t="t" l="l"/>
            <a:pathLst>
              <a:path h="272117" w="33782518">
                <a:moveTo>
                  <a:pt x="0" y="0"/>
                </a:moveTo>
                <a:lnTo>
                  <a:pt x="33782518" y="0"/>
                </a:lnTo>
                <a:lnTo>
                  <a:pt x="33782518" y="272117"/>
                </a:lnTo>
                <a:lnTo>
                  <a:pt x="0" y="27211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214945" r="0" b="-600639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412898" y="41512943"/>
            <a:ext cx="32871294" cy="1682932"/>
          </a:xfrm>
          <a:custGeom>
            <a:avLst/>
            <a:gdLst/>
            <a:ahLst/>
            <a:cxnLst/>
            <a:rect r="r" b="b" t="t" l="l"/>
            <a:pathLst>
              <a:path h="1682932" w="32871294">
                <a:moveTo>
                  <a:pt x="0" y="0"/>
                </a:moveTo>
                <a:lnTo>
                  <a:pt x="32871293" y="0"/>
                </a:lnTo>
                <a:lnTo>
                  <a:pt x="32871293" y="1682932"/>
                </a:lnTo>
                <a:lnTo>
                  <a:pt x="0" y="168293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22024" r="0" b="-22024"/>
            </a:stretch>
          </a:blipFill>
        </p:spPr>
      </p:sp>
      <p:sp>
        <p:nvSpPr>
          <p:cNvPr name="AutoShape 4" id="4"/>
          <p:cNvSpPr/>
          <p:nvPr/>
        </p:nvSpPr>
        <p:spPr>
          <a:xfrm>
            <a:off x="0" y="14462501"/>
            <a:ext cx="15809888" cy="0"/>
          </a:xfrm>
          <a:prstGeom prst="line">
            <a:avLst/>
          </a:prstGeom>
          <a:ln cap="flat" w="1628775">
            <a:solidFill>
              <a:srgbClr val="54CDC4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5" id="5"/>
          <p:cNvSpPr/>
          <p:nvPr/>
        </p:nvSpPr>
        <p:spPr>
          <a:xfrm flipV="true">
            <a:off x="-201721" y="23895573"/>
            <a:ext cx="15784319" cy="44768"/>
          </a:xfrm>
          <a:prstGeom prst="line">
            <a:avLst/>
          </a:prstGeom>
          <a:ln cap="flat" w="1628775">
            <a:solidFill>
              <a:srgbClr val="54CDC4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6" id="6"/>
          <p:cNvSpPr/>
          <p:nvPr/>
        </p:nvSpPr>
        <p:spPr>
          <a:xfrm>
            <a:off x="16607636" y="14462501"/>
            <a:ext cx="15807390" cy="0"/>
          </a:xfrm>
          <a:prstGeom prst="line">
            <a:avLst/>
          </a:prstGeom>
          <a:ln cap="flat" w="1628775">
            <a:solidFill>
              <a:srgbClr val="54CDC4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7" id="7"/>
          <p:cNvSpPr/>
          <p:nvPr/>
        </p:nvSpPr>
        <p:spPr>
          <a:xfrm>
            <a:off x="16607636" y="23788587"/>
            <a:ext cx="15706415" cy="69462"/>
          </a:xfrm>
          <a:prstGeom prst="line">
            <a:avLst/>
          </a:prstGeom>
          <a:ln cap="flat" w="1628775">
            <a:solidFill>
              <a:srgbClr val="54CDC4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8" id="8"/>
          <p:cNvSpPr/>
          <p:nvPr/>
        </p:nvSpPr>
        <p:spPr>
          <a:xfrm flipV="true">
            <a:off x="16607636" y="30552041"/>
            <a:ext cx="15706415" cy="44768"/>
          </a:xfrm>
          <a:prstGeom prst="line">
            <a:avLst/>
          </a:prstGeom>
          <a:ln cap="flat" w="1628775">
            <a:solidFill>
              <a:srgbClr val="54CDC4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9" id="9"/>
          <p:cNvSpPr/>
          <p:nvPr/>
        </p:nvSpPr>
        <p:spPr>
          <a:xfrm flipH="false" flipV="false" rot="0">
            <a:off x="24709306" y="39835000"/>
            <a:ext cx="1408144" cy="1452242"/>
          </a:xfrm>
          <a:custGeom>
            <a:avLst/>
            <a:gdLst/>
            <a:ahLst/>
            <a:cxnLst/>
            <a:rect r="r" b="b" t="t" l="l"/>
            <a:pathLst>
              <a:path h="1452242" w="1408144">
                <a:moveTo>
                  <a:pt x="0" y="0"/>
                </a:moveTo>
                <a:lnTo>
                  <a:pt x="1408144" y="0"/>
                </a:lnTo>
                <a:lnTo>
                  <a:pt x="1408144" y="1452243"/>
                </a:lnTo>
                <a:lnTo>
                  <a:pt x="0" y="145224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17810" r="0" b="-19401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5756860" y="39877638"/>
            <a:ext cx="4401806" cy="1366967"/>
          </a:xfrm>
          <a:custGeom>
            <a:avLst/>
            <a:gdLst/>
            <a:ahLst/>
            <a:cxnLst/>
            <a:rect r="r" b="b" t="t" l="l"/>
            <a:pathLst>
              <a:path h="1366967" w="4401806">
                <a:moveTo>
                  <a:pt x="0" y="0"/>
                </a:moveTo>
                <a:lnTo>
                  <a:pt x="4401807" y="0"/>
                </a:lnTo>
                <a:lnTo>
                  <a:pt x="4401807" y="1366967"/>
                </a:lnTo>
                <a:lnTo>
                  <a:pt x="0" y="136696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20591528" y="39878374"/>
            <a:ext cx="3684916" cy="1365495"/>
          </a:xfrm>
          <a:custGeom>
            <a:avLst/>
            <a:gdLst/>
            <a:ahLst/>
            <a:cxnLst/>
            <a:rect r="r" b="b" t="t" l="l"/>
            <a:pathLst>
              <a:path h="1365495" w="3684916">
                <a:moveTo>
                  <a:pt x="0" y="0"/>
                </a:moveTo>
                <a:lnTo>
                  <a:pt x="3684916" y="0"/>
                </a:lnTo>
                <a:lnTo>
                  <a:pt x="3684916" y="1365495"/>
                </a:lnTo>
                <a:lnTo>
                  <a:pt x="0" y="136549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-7586" r="0" b="-13288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8995698" y="39932247"/>
            <a:ext cx="6328301" cy="1257750"/>
          </a:xfrm>
          <a:custGeom>
            <a:avLst/>
            <a:gdLst/>
            <a:ahLst/>
            <a:cxnLst/>
            <a:rect r="r" b="b" t="t" l="l"/>
            <a:pathLst>
              <a:path h="1257750" w="6328301">
                <a:moveTo>
                  <a:pt x="0" y="0"/>
                </a:moveTo>
                <a:lnTo>
                  <a:pt x="6328301" y="0"/>
                </a:lnTo>
                <a:lnTo>
                  <a:pt x="6328301" y="1257749"/>
                </a:lnTo>
                <a:lnTo>
                  <a:pt x="0" y="125774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26550311" y="39923584"/>
            <a:ext cx="2724442" cy="1275076"/>
          </a:xfrm>
          <a:custGeom>
            <a:avLst/>
            <a:gdLst/>
            <a:ahLst/>
            <a:cxnLst/>
            <a:rect r="r" b="b" t="t" l="l"/>
            <a:pathLst>
              <a:path h="1275076" w="2724442">
                <a:moveTo>
                  <a:pt x="0" y="0"/>
                </a:moveTo>
                <a:lnTo>
                  <a:pt x="2724442" y="0"/>
                </a:lnTo>
                <a:lnTo>
                  <a:pt x="2724442" y="1275075"/>
                </a:lnTo>
                <a:lnTo>
                  <a:pt x="0" y="127507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3253740" y="39870520"/>
            <a:ext cx="5309097" cy="1381203"/>
          </a:xfrm>
          <a:custGeom>
            <a:avLst/>
            <a:gdLst/>
            <a:ahLst/>
            <a:cxnLst/>
            <a:rect r="r" b="b" t="t" l="l"/>
            <a:pathLst>
              <a:path h="1381203" w="5309097">
                <a:moveTo>
                  <a:pt x="0" y="0"/>
                </a:moveTo>
                <a:lnTo>
                  <a:pt x="5309097" y="0"/>
                </a:lnTo>
                <a:lnTo>
                  <a:pt x="5309097" y="1381203"/>
                </a:lnTo>
                <a:lnTo>
                  <a:pt x="0" y="138120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7583" t="-73276" r="-6635" b="-73681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489085" y="6284795"/>
            <a:ext cx="31416470" cy="26460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080"/>
              </a:lnSpc>
              <a:spcBef>
                <a:spcPct val="0"/>
              </a:spcBef>
            </a:pPr>
            <a:r>
              <a:rPr lang="en-US" b="true" sz="7200">
                <a:solidFill>
                  <a:srgbClr val="001A44"/>
                </a:solidFill>
                <a:latin typeface="Arial Bold"/>
                <a:ea typeface="Arial Bold"/>
                <a:cs typeface="Arial Bold"/>
                <a:sym typeface="Arial Bold"/>
              </a:rPr>
              <a:t>Título do trabalho Arial, negrito, corpo 72pt, podendo ser reduzido para corpo 60, caso ultrapasse o espaço delimitado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3486178" y="9676418"/>
            <a:ext cx="25073141" cy="11334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99"/>
              </a:lnSpc>
            </a:pPr>
            <a:r>
              <a:rPr lang="en-US" b="true" sz="3999" spc="37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Nomes dos autores: arial, negrito, corpo 40pt</a:t>
            </a:r>
          </a:p>
          <a:p>
            <a:pPr algn="ctr">
              <a:lnSpc>
                <a:spcPts val="3600"/>
              </a:lnSpc>
            </a:pPr>
            <a:r>
              <a:rPr lang="en-US" sz="3000" spc="28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Instituições; unidade acadêmica e e-mail: arial, regular, corpo 30pt 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3253740" y="11215199"/>
            <a:ext cx="25901332" cy="1876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799"/>
              </a:lnSpc>
            </a:pPr>
            <a:r>
              <a:rPr lang="en-US" b="true" sz="3999" spc="35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Área Temática: nome da área temática sobre a qual trata o presente trabalho. Escrito em fonte times new roman, corpo 40, texto justificado e espaçamento simples entre linhas.</a:t>
            </a:r>
          </a:p>
          <a:p>
            <a:pPr algn="just">
              <a:lnSpc>
                <a:spcPts val="4799"/>
              </a:lnSpc>
            </a:pPr>
          </a:p>
        </p:txBody>
      </p:sp>
      <p:sp>
        <p:nvSpPr>
          <p:cNvPr name="TextBox 18" id="18"/>
          <p:cNvSpPr txBox="true"/>
          <p:nvPr/>
        </p:nvSpPr>
        <p:spPr>
          <a:xfrm rot="0">
            <a:off x="80589" y="13746944"/>
            <a:ext cx="15703730" cy="1152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b="true" sz="600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INTRODUÇÃO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-201721" y="23200248"/>
            <a:ext cx="15784319" cy="1152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b="true" sz="600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METODOLOGIA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6607636" y="13746944"/>
            <a:ext cx="15706415" cy="1152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b="true" sz="600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RESULTADOS E DISCUSSÃO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6478361" y="23162724"/>
            <a:ext cx="15835691" cy="1152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b="true" sz="600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CONSIDERAÇÕES FINAIS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6607636" y="29856716"/>
            <a:ext cx="15706415" cy="1152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b="true" sz="600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REFERÊNCIAS BIBLIOGRÁFICAS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489085" y="15558599"/>
            <a:ext cx="15260406" cy="28702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5599"/>
              </a:lnSpc>
              <a:spcBef>
                <a:spcPct val="0"/>
              </a:spcBef>
            </a:pPr>
            <a:r>
              <a:rPr lang="en-US" b="true" sz="3999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Arial, corpo mínimo 40, texto justificado, espaçamento simples entre linhas. Caso sejam utilizadas figuras, (gráficos, quadros, tabelas, fotos, etc), inserir título e fonte (corpo 40 e 36, respectivamente).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486775" y="24860150"/>
            <a:ext cx="15095823" cy="28702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5599"/>
              </a:lnSpc>
              <a:spcBef>
                <a:spcPct val="0"/>
              </a:spcBef>
            </a:pPr>
            <a:r>
              <a:rPr lang="en-US" b="true" sz="3999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Arial, corpo mínimo 40, texto justificado, espaçamento simples entre linhas. Caso sejam utilizadas figuras, (gráficos, quadros, tabelas, fotos, etc), inserir título e fonte (corpo 40 e 36, respectivamente).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6747247" y="15558599"/>
            <a:ext cx="15297919" cy="28702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5599"/>
              </a:lnSpc>
              <a:spcBef>
                <a:spcPct val="0"/>
              </a:spcBef>
            </a:pPr>
            <a:r>
              <a:rPr lang="en-US" b="true" sz="3999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Arial, corpo mínimo 40, texto justificado, espaçamento simples entre linhas. Caso sejam utilizadas figuras, (gráficos, quadros, tabelas, fotos, etc), inserir título e fonte (corpo 40 e 36, respectivamente).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6607636" y="24860150"/>
            <a:ext cx="15297919" cy="28702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5599"/>
              </a:lnSpc>
              <a:spcBef>
                <a:spcPct val="0"/>
              </a:spcBef>
            </a:pPr>
            <a:r>
              <a:rPr lang="en-US" b="true" sz="3999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Arial, corpo mínimo 40, texto justificado, espaçamento simples entre linhas. Caso sejam utilizadas figuras, (gráficos, quadros, tabelas, fotos, etc), inserir título e fonte (corpo 40 e 36, respectivamente).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6954603" y="31677896"/>
            <a:ext cx="14950953" cy="13277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5040"/>
              </a:lnSpc>
              <a:spcBef>
                <a:spcPct val="0"/>
              </a:spcBef>
            </a:pPr>
            <a:r>
              <a:rPr lang="en-US" b="true" sz="360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Arial, corpo mínimo 36, texto justificado, espaçamento simples entre linhas.</a:t>
            </a:r>
          </a:p>
        </p:txBody>
      </p:sp>
      <p:sp>
        <p:nvSpPr>
          <p:cNvPr name="Freeform 28" id="28"/>
          <p:cNvSpPr/>
          <p:nvPr/>
        </p:nvSpPr>
        <p:spPr>
          <a:xfrm flipH="false" flipV="false" rot="0">
            <a:off x="80589" y="24391"/>
            <a:ext cx="6933456" cy="6050854"/>
          </a:xfrm>
          <a:custGeom>
            <a:avLst/>
            <a:gdLst/>
            <a:ahLst/>
            <a:cxnLst/>
            <a:rect r="r" b="b" t="t" l="l"/>
            <a:pathLst>
              <a:path h="6050854" w="6933456">
                <a:moveTo>
                  <a:pt x="0" y="0"/>
                </a:moveTo>
                <a:lnTo>
                  <a:pt x="6933456" y="0"/>
                </a:lnTo>
                <a:lnTo>
                  <a:pt x="6933456" y="6050854"/>
                </a:lnTo>
                <a:lnTo>
                  <a:pt x="0" y="605085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alphaModFix amt="60000"/>
            </a:blip>
            <a:stretch>
              <a:fillRect l="0" t="0" r="-99475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25559852" y="24391"/>
            <a:ext cx="6915262" cy="6050854"/>
          </a:xfrm>
          <a:custGeom>
            <a:avLst/>
            <a:gdLst/>
            <a:ahLst/>
            <a:cxnLst/>
            <a:rect r="r" b="b" t="t" l="l"/>
            <a:pathLst>
              <a:path h="6050854" w="6915262">
                <a:moveTo>
                  <a:pt x="0" y="0"/>
                </a:moveTo>
                <a:lnTo>
                  <a:pt x="6915262" y="0"/>
                </a:lnTo>
                <a:lnTo>
                  <a:pt x="6915262" y="6050854"/>
                </a:lnTo>
                <a:lnTo>
                  <a:pt x="0" y="605085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alphaModFix amt="60000"/>
            </a:blip>
            <a:stretch>
              <a:fillRect l="-99999" t="0" r="0" b="0"/>
            </a:stretch>
          </a:blipFill>
        </p:spPr>
      </p:sp>
      <p:sp>
        <p:nvSpPr>
          <p:cNvPr name="Freeform 30" id="30">
            <a:hlinkClick r:id="rId11" tooltip="https://www.canva.com/design/DAGMzT1bidc/rXB8bnPKSsaf93j-6IkEtg/edit?utm_content=DAGMzT1bidc&amp;utm_campaign=designshare&amp;utm_medium=link2&amp;utm_source=sharebutton"/>
          </p:cNvPr>
          <p:cNvSpPr/>
          <p:nvPr/>
        </p:nvSpPr>
        <p:spPr>
          <a:xfrm flipH="false" flipV="false" rot="0">
            <a:off x="7812526" y="438518"/>
            <a:ext cx="17590222" cy="5712926"/>
          </a:xfrm>
          <a:custGeom>
            <a:avLst/>
            <a:gdLst/>
            <a:ahLst/>
            <a:cxnLst/>
            <a:rect r="r" b="b" t="t" l="l"/>
            <a:pathLst>
              <a:path h="5712926" w="17590222">
                <a:moveTo>
                  <a:pt x="0" y="0"/>
                </a:moveTo>
                <a:lnTo>
                  <a:pt x="17590221" y="0"/>
                </a:lnTo>
                <a:lnTo>
                  <a:pt x="17590221" y="5712927"/>
                </a:lnTo>
                <a:lnTo>
                  <a:pt x="0" y="571292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9035" t="0" r="-9713" b="-44119"/>
            </a:stretch>
          </a:blipFill>
        </p:spPr>
      </p:sp>
      <p:grpSp>
        <p:nvGrpSpPr>
          <p:cNvPr name="Group 31" id="31"/>
          <p:cNvGrpSpPr/>
          <p:nvPr/>
        </p:nvGrpSpPr>
        <p:grpSpPr>
          <a:xfrm rot="0">
            <a:off x="12960700" y="3667130"/>
            <a:ext cx="12112262" cy="807052"/>
            <a:chOff x="0" y="0"/>
            <a:chExt cx="1013016" cy="67498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1013015" cy="67498"/>
            </a:xfrm>
            <a:custGeom>
              <a:avLst/>
              <a:gdLst/>
              <a:ahLst/>
              <a:cxnLst/>
              <a:rect r="r" b="b" t="t" l="l"/>
              <a:pathLst>
                <a:path h="67498" w="1013015">
                  <a:moveTo>
                    <a:pt x="0" y="0"/>
                  </a:moveTo>
                  <a:lnTo>
                    <a:pt x="1013015" y="0"/>
                  </a:lnTo>
                  <a:lnTo>
                    <a:pt x="1013015" y="67498"/>
                  </a:lnTo>
                  <a:lnTo>
                    <a:pt x="0" y="67498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33" id="33"/>
            <p:cNvSpPr txBox="true"/>
            <p:nvPr/>
          </p:nvSpPr>
          <p:spPr>
            <a:xfrm>
              <a:off x="0" y="-238125"/>
              <a:ext cx="1013016" cy="30562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8400"/>
                </a:lnSpc>
              </a:p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DAGNAxC7YBg</dc:identifier>
  <dcterms:modified xsi:type="dcterms:W3CDTF">2011-08-01T06:04:30Z</dcterms:modified>
  <cp:revision>1</cp:revision>
  <dc:title>Modelo de Banners SANEA Brasil</dc:title>
</cp:coreProperties>
</file>